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oppins Medium" charset="1" panose="00000600000000000000"/>
      <p:regular r:id="rId26"/>
    </p:embeddedFont>
    <p:embeddedFont>
      <p:font typeface="Poppins Ultra-Bold" charset="1" panose="00000900000000000000"/>
      <p:regular r:id="rId27"/>
    </p:embeddedFont>
    <p:embeddedFont>
      <p:font typeface="Poppins Semi-Bold" charset="1" panose="00000700000000000000"/>
      <p:regular r:id="rId28"/>
    </p:embeddedFont>
    <p:embeddedFont>
      <p:font typeface="Cardo Bold" charset="1" panose="020208040800000200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8292376" cy="10285928"/>
            <a:chOff x="0" y="0"/>
            <a:chExt cx="30644249" cy="380113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644210" cy="38011354"/>
            </a:xfrm>
            <a:custGeom>
              <a:avLst/>
              <a:gdLst/>
              <a:ahLst/>
              <a:cxnLst/>
              <a:rect r="r" b="b" t="t" l="l"/>
              <a:pathLst>
                <a:path h="38011354" w="30644210">
                  <a:moveTo>
                    <a:pt x="0" y="0"/>
                  </a:moveTo>
                  <a:lnTo>
                    <a:pt x="0" y="38011354"/>
                  </a:lnTo>
                  <a:lnTo>
                    <a:pt x="18331180" y="38011354"/>
                  </a:lnTo>
                  <a:lnTo>
                    <a:pt x="22965919" y="27565986"/>
                  </a:lnTo>
                  <a:lnTo>
                    <a:pt x="17051528" y="21132800"/>
                  </a:lnTo>
                  <a:lnTo>
                    <a:pt x="27531442" y="5499354"/>
                  </a:lnTo>
                  <a:lnTo>
                    <a:pt x="26735915" y="4842129"/>
                  </a:lnTo>
                  <a:lnTo>
                    <a:pt x="30644210" y="0"/>
                  </a:lnTo>
                  <a:lnTo>
                    <a:pt x="30644210" y="0"/>
                  </a:lnTo>
                  <a:close/>
                </a:path>
              </a:pathLst>
            </a:custGeom>
            <a:blipFill>
              <a:blip r:embed="rId2"/>
              <a:stretch>
                <a:fillRect l="-188467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976807" y="3383845"/>
            <a:ext cx="11866128" cy="4612957"/>
          </a:xfrm>
          <a:custGeom>
            <a:avLst/>
            <a:gdLst/>
            <a:ahLst/>
            <a:cxnLst/>
            <a:rect r="r" b="b" t="t" l="l"/>
            <a:pathLst>
              <a:path h="4612957" w="11866128">
                <a:moveTo>
                  <a:pt x="0" y="0"/>
                </a:moveTo>
                <a:lnTo>
                  <a:pt x="11866128" y="0"/>
                </a:lnTo>
                <a:lnTo>
                  <a:pt x="11866128" y="4612957"/>
                </a:lnTo>
                <a:lnTo>
                  <a:pt x="0" y="4612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172256">
            <a:off x="3659100" y="-769667"/>
            <a:ext cx="7333289" cy="4418307"/>
          </a:xfrm>
          <a:custGeom>
            <a:avLst/>
            <a:gdLst/>
            <a:ahLst/>
            <a:cxnLst/>
            <a:rect r="r" b="b" t="t" l="l"/>
            <a:pathLst>
              <a:path h="4418307" w="7333289">
                <a:moveTo>
                  <a:pt x="0" y="0"/>
                </a:moveTo>
                <a:lnTo>
                  <a:pt x="7333290" y="0"/>
                </a:lnTo>
                <a:lnTo>
                  <a:pt x="7333290" y="4418307"/>
                </a:lnTo>
                <a:lnTo>
                  <a:pt x="0" y="4418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966578">
            <a:off x="13849429" y="7299508"/>
            <a:ext cx="7398683" cy="4457707"/>
          </a:xfrm>
          <a:custGeom>
            <a:avLst/>
            <a:gdLst/>
            <a:ahLst/>
            <a:cxnLst/>
            <a:rect r="r" b="b" t="t" l="l"/>
            <a:pathLst>
              <a:path h="4457707" w="7398683">
                <a:moveTo>
                  <a:pt x="0" y="0"/>
                </a:moveTo>
                <a:lnTo>
                  <a:pt x="7398683" y="0"/>
                </a:lnTo>
                <a:lnTo>
                  <a:pt x="7398683" y="4457706"/>
                </a:lnTo>
                <a:lnTo>
                  <a:pt x="0" y="44577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2023761">
            <a:off x="-4981360" y="-5906730"/>
            <a:ext cx="6180658" cy="12487917"/>
            <a:chOff x="0" y="0"/>
            <a:chExt cx="1627828" cy="32889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27828" cy="3288998"/>
            </a:xfrm>
            <a:custGeom>
              <a:avLst/>
              <a:gdLst/>
              <a:ahLst/>
              <a:cxnLst/>
              <a:rect r="r" b="b" t="t" l="l"/>
              <a:pathLst>
                <a:path h="3288998" w="162782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2023761">
            <a:off x="-348299" y="-3646875"/>
            <a:ext cx="125097" cy="12487917"/>
            <a:chOff x="0" y="0"/>
            <a:chExt cx="32947" cy="328899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947" cy="3288998"/>
            </a:xfrm>
            <a:custGeom>
              <a:avLst/>
              <a:gdLst/>
              <a:ahLst/>
              <a:cxnLst/>
              <a:rect r="r" b="b" t="t" l="l"/>
              <a:pathLst>
                <a:path h="3288998" w="32947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37645" y="8050509"/>
            <a:ext cx="4050208" cy="4529608"/>
            <a:chOff x="0" y="0"/>
            <a:chExt cx="635929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929" cy="711200"/>
            </a:xfrm>
            <a:custGeom>
              <a:avLst/>
              <a:gdLst/>
              <a:ahLst/>
              <a:cxnLst/>
              <a:rect r="r" b="b" t="t" l="l"/>
              <a:pathLst>
                <a:path h="711200" w="635929">
                  <a:moveTo>
                    <a:pt x="317964" y="0"/>
                  </a:moveTo>
                  <a:lnTo>
                    <a:pt x="635929" y="711200"/>
                  </a:lnTo>
                  <a:lnTo>
                    <a:pt x="0" y="711200"/>
                  </a:lnTo>
                  <a:lnTo>
                    <a:pt x="31796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99364" y="273050"/>
              <a:ext cx="437201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028242" y="7974309"/>
            <a:ext cx="5081754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Goh Kun Ming</a:t>
            </a:r>
          </a:p>
          <a:p>
            <a:pPr algn="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DAAA/FT/1B/02</a:t>
            </a:r>
          </a:p>
          <a:p>
            <a:pPr algn="r">
              <a:lnSpc>
                <a:spcPts val="3500"/>
              </a:lnSpc>
            </a:pPr>
            <a:r>
              <a:rPr lang="en-US" b="true" sz="2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P2415691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79216" y="3165296"/>
            <a:ext cx="9727709" cy="2165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28"/>
              </a:lnSpc>
            </a:pPr>
            <a:r>
              <a:rPr lang="en-US" b="true" sz="1202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CUSTOMER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16188" y="4971514"/>
            <a:ext cx="8966924" cy="1110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614"/>
              </a:lnSpc>
            </a:pPr>
            <a:r>
              <a:rPr lang="en-US" b="true" sz="6153" spc="231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CLUSTERING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01257" y="3137847"/>
            <a:ext cx="4558043" cy="541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73"/>
              </a:lnSpc>
            </a:pPr>
            <a:r>
              <a:rPr lang="en-US" b="true" sz="3052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AIML CA2</a:t>
            </a:r>
          </a:p>
        </p:txBody>
      </p:sp>
      <p:sp>
        <p:nvSpPr>
          <p:cNvPr name="AutoShape 20" id="20"/>
          <p:cNvSpPr/>
          <p:nvPr/>
        </p:nvSpPr>
        <p:spPr>
          <a:xfrm rot="0">
            <a:off x="8920629" y="3432458"/>
            <a:ext cx="36536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6376487" y="8327221"/>
            <a:ext cx="859118" cy="859118"/>
          </a:xfrm>
          <a:custGeom>
            <a:avLst/>
            <a:gdLst/>
            <a:ahLst/>
            <a:cxnLst/>
            <a:rect r="r" b="b" t="t" l="l"/>
            <a:pathLst>
              <a:path h="859118" w="859118">
                <a:moveTo>
                  <a:pt x="0" y="0"/>
                </a:moveTo>
                <a:lnTo>
                  <a:pt x="859119" y="0"/>
                </a:lnTo>
                <a:lnTo>
                  <a:pt x="859119" y="859118"/>
                </a:lnTo>
                <a:lnTo>
                  <a:pt x="0" y="8591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7331" y="9958066"/>
            <a:ext cx="21323215" cy="2652117"/>
            <a:chOff x="0" y="0"/>
            <a:chExt cx="5615991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5991" cy="698500"/>
            </a:xfrm>
            <a:custGeom>
              <a:avLst/>
              <a:gdLst/>
              <a:ahLst/>
              <a:cxnLst/>
              <a:rect r="r" b="b" t="t" l="l"/>
              <a:pathLst>
                <a:path h="698500" w="5615991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4470455">
            <a:off x="-2794963" y="-1598183"/>
            <a:ext cx="7530810" cy="4537313"/>
          </a:xfrm>
          <a:custGeom>
            <a:avLst/>
            <a:gdLst/>
            <a:ahLst/>
            <a:cxnLst/>
            <a:rect r="r" b="b" t="t" l="l"/>
            <a:pathLst>
              <a:path h="4537313" w="7530810">
                <a:moveTo>
                  <a:pt x="7530810" y="0"/>
                </a:moveTo>
                <a:lnTo>
                  <a:pt x="0" y="0"/>
                </a:lnTo>
                <a:lnTo>
                  <a:pt x="0" y="4537313"/>
                </a:lnTo>
                <a:lnTo>
                  <a:pt x="7530810" y="4537313"/>
                </a:lnTo>
                <a:lnTo>
                  <a:pt x="75308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7962" y="9710416"/>
            <a:ext cx="9457772" cy="2652117"/>
            <a:chOff x="0" y="0"/>
            <a:chExt cx="2490936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90936" cy="698500"/>
            </a:xfrm>
            <a:custGeom>
              <a:avLst/>
              <a:gdLst/>
              <a:ahLst/>
              <a:cxnLst/>
              <a:rect r="r" b="b" t="t" l="l"/>
              <a:pathLst>
                <a:path h="698500" w="2490936">
                  <a:moveTo>
                    <a:pt x="2490936" y="349250"/>
                  </a:moveTo>
                  <a:lnTo>
                    <a:pt x="22877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7736" y="0"/>
                  </a:lnTo>
                  <a:lnTo>
                    <a:pt x="2490936" y="349250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226233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8626343">
            <a:off x="16187546" y="-6914263"/>
            <a:ext cx="6180658" cy="12487917"/>
            <a:chOff x="0" y="0"/>
            <a:chExt cx="1627828" cy="32889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7828" cy="3288998"/>
            </a:xfrm>
            <a:custGeom>
              <a:avLst/>
              <a:gdLst/>
              <a:ahLst/>
              <a:cxnLst/>
              <a:rect r="r" b="b" t="t" l="l"/>
              <a:pathLst>
                <a:path h="3288998" w="162782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211398">
            <a:off x="17051027" y="-5573485"/>
            <a:ext cx="125097" cy="12487917"/>
            <a:chOff x="0" y="0"/>
            <a:chExt cx="32947" cy="32889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47" cy="3288998"/>
            </a:xfrm>
            <a:custGeom>
              <a:avLst/>
              <a:gdLst/>
              <a:ahLst/>
              <a:cxnLst/>
              <a:rect r="r" b="b" t="t" l="l"/>
              <a:pathLst>
                <a:path h="3288998" w="32947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493371" y="1248143"/>
            <a:ext cx="11301259" cy="4534630"/>
          </a:xfrm>
          <a:custGeom>
            <a:avLst/>
            <a:gdLst/>
            <a:ahLst/>
            <a:cxnLst/>
            <a:rect r="r" b="b" t="t" l="l"/>
            <a:pathLst>
              <a:path h="4534630" w="11301259">
                <a:moveTo>
                  <a:pt x="0" y="0"/>
                </a:moveTo>
                <a:lnTo>
                  <a:pt x="11301258" y="0"/>
                </a:lnTo>
                <a:lnTo>
                  <a:pt x="11301258" y="4534630"/>
                </a:lnTo>
                <a:lnTo>
                  <a:pt x="0" y="4534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3493371" y="5887548"/>
            <a:ext cx="11301259" cy="3997820"/>
          </a:xfrm>
          <a:custGeom>
            <a:avLst/>
            <a:gdLst/>
            <a:ahLst/>
            <a:cxnLst/>
            <a:rect r="r" b="b" t="t" l="l"/>
            <a:pathLst>
              <a:path h="3997820" w="11301259">
                <a:moveTo>
                  <a:pt x="0" y="0"/>
                </a:moveTo>
                <a:lnTo>
                  <a:pt x="11301258" y="0"/>
                </a:lnTo>
                <a:lnTo>
                  <a:pt x="11301258" y="3997820"/>
                </a:lnTo>
                <a:lnTo>
                  <a:pt x="0" y="3997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Agglomerative Clustering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7331" y="9958066"/>
            <a:ext cx="21323215" cy="2652117"/>
            <a:chOff x="0" y="0"/>
            <a:chExt cx="5615991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5991" cy="698500"/>
            </a:xfrm>
            <a:custGeom>
              <a:avLst/>
              <a:gdLst/>
              <a:ahLst/>
              <a:cxnLst/>
              <a:rect r="r" b="b" t="t" l="l"/>
              <a:pathLst>
                <a:path h="698500" w="5615991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4470455">
            <a:off x="-2794963" y="-1598183"/>
            <a:ext cx="7530810" cy="4537313"/>
          </a:xfrm>
          <a:custGeom>
            <a:avLst/>
            <a:gdLst/>
            <a:ahLst/>
            <a:cxnLst/>
            <a:rect r="r" b="b" t="t" l="l"/>
            <a:pathLst>
              <a:path h="4537313" w="7530810">
                <a:moveTo>
                  <a:pt x="7530810" y="0"/>
                </a:moveTo>
                <a:lnTo>
                  <a:pt x="0" y="0"/>
                </a:lnTo>
                <a:lnTo>
                  <a:pt x="0" y="4537313"/>
                </a:lnTo>
                <a:lnTo>
                  <a:pt x="7530810" y="4537313"/>
                </a:lnTo>
                <a:lnTo>
                  <a:pt x="75308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7962" y="9710416"/>
            <a:ext cx="9457772" cy="2652117"/>
            <a:chOff x="0" y="0"/>
            <a:chExt cx="2490936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90936" cy="698500"/>
            </a:xfrm>
            <a:custGeom>
              <a:avLst/>
              <a:gdLst/>
              <a:ahLst/>
              <a:cxnLst/>
              <a:rect r="r" b="b" t="t" l="l"/>
              <a:pathLst>
                <a:path h="698500" w="2490936">
                  <a:moveTo>
                    <a:pt x="2490936" y="349250"/>
                  </a:moveTo>
                  <a:lnTo>
                    <a:pt x="22877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7736" y="0"/>
                  </a:lnTo>
                  <a:lnTo>
                    <a:pt x="2490936" y="349250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226233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8626343">
            <a:off x="16187546" y="-6914263"/>
            <a:ext cx="6180658" cy="12487917"/>
            <a:chOff x="0" y="0"/>
            <a:chExt cx="1627828" cy="32889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7828" cy="3288998"/>
            </a:xfrm>
            <a:custGeom>
              <a:avLst/>
              <a:gdLst/>
              <a:ahLst/>
              <a:cxnLst/>
              <a:rect r="r" b="b" t="t" l="l"/>
              <a:pathLst>
                <a:path h="3288998" w="162782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211398">
            <a:off x="17051027" y="-5573485"/>
            <a:ext cx="125097" cy="12487917"/>
            <a:chOff x="0" y="0"/>
            <a:chExt cx="32947" cy="32889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47" cy="3288998"/>
            </a:xfrm>
            <a:custGeom>
              <a:avLst/>
              <a:gdLst/>
              <a:ahLst/>
              <a:cxnLst/>
              <a:rect r="r" b="b" t="t" l="l"/>
              <a:pathLst>
                <a:path h="3288998" w="32947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493371" y="2120413"/>
            <a:ext cx="11301259" cy="6046174"/>
          </a:xfrm>
          <a:custGeom>
            <a:avLst/>
            <a:gdLst/>
            <a:ahLst/>
            <a:cxnLst/>
            <a:rect r="r" b="b" t="t" l="l"/>
            <a:pathLst>
              <a:path h="6046174" w="11301259">
                <a:moveTo>
                  <a:pt x="0" y="0"/>
                </a:moveTo>
                <a:lnTo>
                  <a:pt x="11301258" y="0"/>
                </a:lnTo>
                <a:lnTo>
                  <a:pt x="11301258" y="6046174"/>
                </a:lnTo>
                <a:lnTo>
                  <a:pt x="0" y="6046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Agglomerative Clustering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7331" y="9958066"/>
            <a:ext cx="21323215" cy="2652117"/>
            <a:chOff x="0" y="0"/>
            <a:chExt cx="5615991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5991" cy="698500"/>
            </a:xfrm>
            <a:custGeom>
              <a:avLst/>
              <a:gdLst/>
              <a:ahLst/>
              <a:cxnLst/>
              <a:rect r="r" b="b" t="t" l="l"/>
              <a:pathLst>
                <a:path h="698500" w="5615991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4470455">
            <a:off x="-2794963" y="-1598183"/>
            <a:ext cx="7530810" cy="4537313"/>
          </a:xfrm>
          <a:custGeom>
            <a:avLst/>
            <a:gdLst/>
            <a:ahLst/>
            <a:cxnLst/>
            <a:rect r="r" b="b" t="t" l="l"/>
            <a:pathLst>
              <a:path h="4537313" w="7530810">
                <a:moveTo>
                  <a:pt x="7530810" y="0"/>
                </a:moveTo>
                <a:lnTo>
                  <a:pt x="0" y="0"/>
                </a:lnTo>
                <a:lnTo>
                  <a:pt x="0" y="4537313"/>
                </a:lnTo>
                <a:lnTo>
                  <a:pt x="7530810" y="4537313"/>
                </a:lnTo>
                <a:lnTo>
                  <a:pt x="75308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7962" y="9710416"/>
            <a:ext cx="9457772" cy="2652117"/>
            <a:chOff x="0" y="0"/>
            <a:chExt cx="2490936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90936" cy="698500"/>
            </a:xfrm>
            <a:custGeom>
              <a:avLst/>
              <a:gdLst/>
              <a:ahLst/>
              <a:cxnLst/>
              <a:rect r="r" b="b" t="t" l="l"/>
              <a:pathLst>
                <a:path h="698500" w="2490936">
                  <a:moveTo>
                    <a:pt x="2490936" y="349250"/>
                  </a:moveTo>
                  <a:lnTo>
                    <a:pt x="22877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7736" y="0"/>
                  </a:lnTo>
                  <a:lnTo>
                    <a:pt x="2490936" y="349250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226233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8626343">
            <a:off x="16187546" y="-6914263"/>
            <a:ext cx="6180658" cy="12487917"/>
            <a:chOff x="0" y="0"/>
            <a:chExt cx="1627828" cy="32889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7828" cy="3288998"/>
            </a:xfrm>
            <a:custGeom>
              <a:avLst/>
              <a:gdLst/>
              <a:ahLst/>
              <a:cxnLst/>
              <a:rect r="r" b="b" t="t" l="l"/>
              <a:pathLst>
                <a:path h="3288998" w="162782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211398">
            <a:off x="17051027" y="-5573485"/>
            <a:ext cx="125097" cy="12487917"/>
            <a:chOff x="0" y="0"/>
            <a:chExt cx="32947" cy="32889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47" cy="3288998"/>
            </a:xfrm>
            <a:custGeom>
              <a:avLst/>
              <a:gdLst/>
              <a:ahLst/>
              <a:cxnLst/>
              <a:rect r="r" b="b" t="t" l="l"/>
              <a:pathLst>
                <a:path h="3288998" w="32947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646949" y="1409050"/>
            <a:ext cx="8994101" cy="5768944"/>
          </a:xfrm>
          <a:custGeom>
            <a:avLst/>
            <a:gdLst/>
            <a:ahLst/>
            <a:cxnLst/>
            <a:rect r="r" b="b" t="t" l="l"/>
            <a:pathLst>
              <a:path h="5768944" w="8994101">
                <a:moveTo>
                  <a:pt x="0" y="0"/>
                </a:moveTo>
                <a:lnTo>
                  <a:pt x="8994102" y="0"/>
                </a:lnTo>
                <a:lnTo>
                  <a:pt x="8994102" y="5768944"/>
                </a:lnTo>
                <a:lnTo>
                  <a:pt x="0" y="5768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3768627" y="7636683"/>
            <a:ext cx="10750746" cy="877612"/>
          </a:xfrm>
          <a:custGeom>
            <a:avLst/>
            <a:gdLst/>
            <a:ahLst/>
            <a:cxnLst/>
            <a:rect r="r" b="b" t="t" l="l"/>
            <a:pathLst>
              <a:path h="877612" w="10750746">
                <a:moveTo>
                  <a:pt x="0" y="0"/>
                </a:moveTo>
                <a:lnTo>
                  <a:pt x="10750746" y="0"/>
                </a:lnTo>
                <a:lnTo>
                  <a:pt x="10750746" y="877612"/>
                </a:lnTo>
                <a:lnTo>
                  <a:pt x="0" y="8776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Agglomerative Clustering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7331" y="9958066"/>
            <a:ext cx="21323215" cy="2652117"/>
            <a:chOff x="0" y="0"/>
            <a:chExt cx="5615991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5991" cy="698500"/>
            </a:xfrm>
            <a:custGeom>
              <a:avLst/>
              <a:gdLst/>
              <a:ahLst/>
              <a:cxnLst/>
              <a:rect r="r" b="b" t="t" l="l"/>
              <a:pathLst>
                <a:path h="698500" w="5615991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4470455">
            <a:off x="-2794963" y="-1598183"/>
            <a:ext cx="7530810" cy="4537313"/>
          </a:xfrm>
          <a:custGeom>
            <a:avLst/>
            <a:gdLst/>
            <a:ahLst/>
            <a:cxnLst/>
            <a:rect r="r" b="b" t="t" l="l"/>
            <a:pathLst>
              <a:path h="4537313" w="7530810">
                <a:moveTo>
                  <a:pt x="7530810" y="0"/>
                </a:moveTo>
                <a:lnTo>
                  <a:pt x="0" y="0"/>
                </a:lnTo>
                <a:lnTo>
                  <a:pt x="0" y="4537313"/>
                </a:lnTo>
                <a:lnTo>
                  <a:pt x="7530810" y="4537313"/>
                </a:lnTo>
                <a:lnTo>
                  <a:pt x="75308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7962" y="9710416"/>
            <a:ext cx="9457772" cy="2652117"/>
            <a:chOff x="0" y="0"/>
            <a:chExt cx="2490936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90936" cy="698500"/>
            </a:xfrm>
            <a:custGeom>
              <a:avLst/>
              <a:gdLst/>
              <a:ahLst/>
              <a:cxnLst/>
              <a:rect r="r" b="b" t="t" l="l"/>
              <a:pathLst>
                <a:path h="698500" w="2490936">
                  <a:moveTo>
                    <a:pt x="2490936" y="349250"/>
                  </a:moveTo>
                  <a:lnTo>
                    <a:pt x="22877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7736" y="0"/>
                  </a:lnTo>
                  <a:lnTo>
                    <a:pt x="2490936" y="349250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226233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8626343">
            <a:off x="16187546" y="-6914263"/>
            <a:ext cx="6180658" cy="12487917"/>
            <a:chOff x="0" y="0"/>
            <a:chExt cx="1627828" cy="32889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7828" cy="3288998"/>
            </a:xfrm>
            <a:custGeom>
              <a:avLst/>
              <a:gdLst/>
              <a:ahLst/>
              <a:cxnLst/>
              <a:rect r="r" b="b" t="t" l="l"/>
              <a:pathLst>
                <a:path h="3288998" w="162782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211398">
            <a:off x="17051027" y="-5573485"/>
            <a:ext cx="125097" cy="12487917"/>
            <a:chOff x="0" y="0"/>
            <a:chExt cx="32947" cy="32889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47" cy="3288998"/>
            </a:xfrm>
            <a:custGeom>
              <a:avLst/>
              <a:gdLst/>
              <a:ahLst/>
              <a:cxnLst/>
              <a:rect r="r" b="b" t="t" l="l"/>
              <a:pathLst>
                <a:path h="3288998" w="32947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493371" y="1169394"/>
            <a:ext cx="11301259" cy="4534630"/>
          </a:xfrm>
          <a:custGeom>
            <a:avLst/>
            <a:gdLst/>
            <a:ahLst/>
            <a:cxnLst/>
            <a:rect r="r" b="b" t="t" l="l"/>
            <a:pathLst>
              <a:path h="4534630" w="11301259">
                <a:moveTo>
                  <a:pt x="0" y="0"/>
                </a:moveTo>
                <a:lnTo>
                  <a:pt x="11301258" y="0"/>
                </a:lnTo>
                <a:lnTo>
                  <a:pt x="11301258" y="4534630"/>
                </a:lnTo>
                <a:lnTo>
                  <a:pt x="0" y="4534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3493371" y="5769102"/>
            <a:ext cx="11301259" cy="3941314"/>
          </a:xfrm>
          <a:custGeom>
            <a:avLst/>
            <a:gdLst/>
            <a:ahLst/>
            <a:cxnLst/>
            <a:rect r="r" b="b" t="t" l="l"/>
            <a:pathLst>
              <a:path h="3941314" w="11301259">
                <a:moveTo>
                  <a:pt x="0" y="0"/>
                </a:moveTo>
                <a:lnTo>
                  <a:pt x="11301258" y="0"/>
                </a:lnTo>
                <a:lnTo>
                  <a:pt x="11301258" y="3941314"/>
                </a:lnTo>
                <a:lnTo>
                  <a:pt x="0" y="3941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DBSCAN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7331" y="9958066"/>
            <a:ext cx="21323215" cy="2652117"/>
            <a:chOff x="0" y="0"/>
            <a:chExt cx="5615991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5991" cy="698500"/>
            </a:xfrm>
            <a:custGeom>
              <a:avLst/>
              <a:gdLst/>
              <a:ahLst/>
              <a:cxnLst/>
              <a:rect r="r" b="b" t="t" l="l"/>
              <a:pathLst>
                <a:path h="698500" w="5615991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4470455">
            <a:off x="-2794963" y="-1598183"/>
            <a:ext cx="7530810" cy="4537313"/>
          </a:xfrm>
          <a:custGeom>
            <a:avLst/>
            <a:gdLst/>
            <a:ahLst/>
            <a:cxnLst/>
            <a:rect r="r" b="b" t="t" l="l"/>
            <a:pathLst>
              <a:path h="4537313" w="7530810">
                <a:moveTo>
                  <a:pt x="7530810" y="0"/>
                </a:moveTo>
                <a:lnTo>
                  <a:pt x="0" y="0"/>
                </a:lnTo>
                <a:lnTo>
                  <a:pt x="0" y="4537313"/>
                </a:lnTo>
                <a:lnTo>
                  <a:pt x="7530810" y="4537313"/>
                </a:lnTo>
                <a:lnTo>
                  <a:pt x="75308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7962" y="9710416"/>
            <a:ext cx="9457772" cy="2652117"/>
            <a:chOff x="0" y="0"/>
            <a:chExt cx="2490936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90936" cy="698500"/>
            </a:xfrm>
            <a:custGeom>
              <a:avLst/>
              <a:gdLst/>
              <a:ahLst/>
              <a:cxnLst/>
              <a:rect r="r" b="b" t="t" l="l"/>
              <a:pathLst>
                <a:path h="698500" w="2490936">
                  <a:moveTo>
                    <a:pt x="2490936" y="349250"/>
                  </a:moveTo>
                  <a:lnTo>
                    <a:pt x="22877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7736" y="0"/>
                  </a:lnTo>
                  <a:lnTo>
                    <a:pt x="2490936" y="349250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226233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8626343">
            <a:off x="16187546" y="-6914263"/>
            <a:ext cx="6180658" cy="12487917"/>
            <a:chOff x="0" y="0"/>
            <a:chExt cx="1627828" cy="32889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7828" cy="3288998"/>
            </a:xfrm>
            <a:custGeom>
              <a:avLst/>
              <a:gdLst/>
              <a:ahLst/>
              <a:cxnLst/>
              <a:rect r="r" b="b" t="t" l="l"/>
              <a:pathLst>
                <a:path h="3288998" w="162782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211398">
            <a:off x="17051027" y="-5573485"/>
            <a:ext cx="125097" cy="12487917"/>
            <a:chOff x="0" y="0"/>
            <a:chExt cx="32947" cy="32889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47" cy="3288998"/>
            </a:xfrm>
            <a:custGeom>
              <a:avLst/>
              <a:gdLst/>
              <a:ahLst/>
              <a:cxnLst/>
              <a:rect r="r" b="b" t="t" l="l"/>
              <a:pathLst>
                <a:path h="3288998" w="32947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565472" y="1141659"/>
            <a:ext cx="9157056" cy="5757499"/>
          </a:xfrm>
          <a:custGeom>
            <a:avLst/>
            <a:gdLst/>
            <a:ahLst/>
            <a:cxnLst/>
            <a:rect r="r" b="b" t="t" l="l"/>
            <a:pathLst>
              <a:path h="5757499" w="9157056">
                <a:moveTo>
                  <a:pt x="0" y="0"/>
                </a:moveTo>
                <a:lnTo>
                  <a:pt x="9157056" y="0"/>
                </a:lnTo>
                <a:lnTo>
                  <a:pt x="9157056" y="5757500"/>
                </a:lnTo>
                <a:lnTo>
                  <a:pt x="0" y="5757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3692190" y="7290317"/>
            <a:ext cx="10903621" cy="833806"/>
          </a:xfrm>
          <a:custGeom>
            <a:avLst/>
            <a:gdLst/>
            <a:ahLst/>
            <a:cxnLst/>
            <a:rect r="r" b="b" t="t" l="l"/>
            <a:pathLst>
              <a:path h="833806" w="10903621">
                <a:moveTo>
                  <a:pt x="0" y="0"/>
                </a:moveTo>
                <a:lnTo>
                  <a:pt x="10903620" y="0"/>
                </a:lnTo>
                <a:lnTo>
                  <a:pt x="10903620" y="833806"/>
                </a:lnTo>
                <a:lnTo>
                  <a:pt x="0" y="833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DBSCAN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7331" y="9958066"/>
            <a:ext cx="21323215" cy="2652117"/>
            <a:chOff x="0" y="0"/>
            <a:chExt cx="5615991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5991" cy="698500"/>
            </a:xfrm>
            <a:custGeom>
              <a:avLst/>
              <a:gdLst/>
              <a:ahLst/>
              <a:cxnLst/>
              <a:rect r="r" b="b" t="t" l="l"/>
              <a:pathLst>
                <a:path h="698500" w="5615991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4470455">
            <a:off x="-2794963" y="-1598183"/>
            <a:ext cx="7530810" cy="4537313"/>
          </a:xfrm>
          <a:custGeom>
            <a:avLst/>
            <a:gdLst/>
            <a:ahLst/>
            <a:cxnLst/>
            <a:rect r="r" b="b" t="t" l="l"/>
            <a:pathLst>
              <a:path h="4537313" w="7530810">
                <a:moveTo>
                  <a:pt x="7530810" y="0"/>
                </a:moveTo>
                <a:lnTo>
                  <a:pt x="0" y="0"/>
                </a:lnTo>
                <a:lnTo>
                  <a:pt x="0" y="4537313"/>
                </a:lnTo>
                <a:lnTo>
                  <a:pt x="7530810" y="4537313"/>
                </a:lnTo>
                <a:lnTo>
                  <a:pt x="75308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7962" y="9710416"/>
            <a:ext cx="9457772" cy="2652117"/>
            <a:chOff x="0" y="0"/>
            <a:chExt cx="2490936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90936" cy="698500"/>
            </a:xfrm>
            <a:custGeom>
              <a:avLst/>
              <a:gdLst/>
              <a:ahLst/>
              <a:cxnLst/>
              <a:rect r="r" b="b" t="t" l="l"/>
              <a:pathLst>
                <a:path h="698500" w="2490936">
                  <a:moveTo>
                    <a:pt x="2490936" y="349250"/>
                  </a:moveTo>
                  <a:lnTo>
                    <a:pt x="22877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7736" y="0"/>
                  </a:lnTo>
                  <a:lnTo>
                    <a:pt x="2490936" y="349250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226233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8626343">
            <a:off x="16187546" y="-6914263"/>
            <a:ext cx="6180658" cy="12487917"/>
            <a:chOff x="0" y="0"/>
            <a:chExt cx="1627828" cy="32889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7828" cy="3288998"/>
            </a:xfrm>
            <a:custGeom>
              <a:avLst/>
              <a:gdLst/>
              <a:ahLst/>
              <a:cxnLst/>
              <a:rect r="r" b="b" t="t" l="l"/>
              <a:pathLst>
                <a:path h="3288998" w="162782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211398">
            <a:off x="17051027" y="-5573485"/>
            <a:ext cx="125097" cy="12487917"/>
            <a:chOff x="0" y="0"/>
            <a:chExt cx="32947" cy="32889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47" cy="3288998"/>
            </a:xfrm>
            <a:custGeom>
              <a:avLst/>
              <a:gdLst/>
              <a:ahLst/>
              <a:cxnLst/>
              <a:rect r="r" b="b" t="t" l="l"/>
              <a:pathLst>
                <a:path h="3288998" w="32947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955960" y="1644982"/>
            <a:ext cx="10376079" cy="2121503"/>
          </a:xfrm>
          <a:custGeom>
            <a:avLst/>
            <a:gdLst/>
            <a:ahLst/>
            <a:cxnLst/>
            <a:rect r="r" b="b" t="t" l="l"/>
            <a:pathLst>
              <a:path h="2121503" w="10376079">
                <a:moveTo>
                  <a:pt x="0" y="0"/>
                </a:moveTo>
                <a:lnTo>
                  <a:pt x="10376080" y="0"/>
                </a:lnTo>
                <a:lnTo>
                  <a:pt x="10376080" y="2121504"/>
                </a:lnTo>
                <a:lnTo>
                  <a:pt x="0" y="2121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4453135" y="4000848"/>
            <a:ext cx="9381730" cy="5722855"/>
          </a:xfrm>
          <a:custGeom>
            <a:avLst/>
            <a:gdLst/>
            <a:ahLst/>
            <a:cxnLst/>
            <a:rect r="r" b="b" t="t" l="l"/>
            <a:pathLst>
              <a:path h="5722855" w="9381730">
                <a:moveTo>
                  <a:pt x="0" y="0"/>
                </a:moveTo>
                <a:lnTo>
                  <a:pt x="9381730" y="0"/>
                </a:lnTo>
                <a:lnTo>
                  <a:pt x="9381730" y="5722855"/>
                </a:lnTo>
                <a:lnTo>
                  <a:pt x="0" y="57228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Model Evaluation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7331" y="9958066"/>
            <a:ext cx="21323215" cy="2652117"/>
            <a:chOff x="0" y="0"/>
            <a:chExt cx="5615991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5991" cy="698500"/>
            </a:xfrm>
            <a:custGeom>
              <a:avLst/>
              <a:gdLst/>
              <a:ahLst/>
              <a:cxnLst/>
              <a:rect r="r" b="b" t="t" l="l"/>
              <a:pathLst>
                <a:path h="698500" w="5615991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4470455">
            <a:off x="-2794963" y="-1598183"/>
            <a:ext cx="7530810" cy="4537313"/>
          </a:xfrm>
          <a:custGeom>
            <a:avLst/>
            <a:gdLst/>
            <a:ahLst/>
            <a:cxnLst/>
            <a:rect r="r" b="b" t="t" l="l"/>
            <a:pathLst>
              <a:path h="4537313" w="7530810">
                <a:moveTo>
                  <a:pt x="7530810" y="0"/>
                </a:moveTo>
                <a:lnTo>
                  <a:pt x="0" y="0"/>
                </a:lnTo>
                <a:lnTo>
                  <a:pt x="0" y="4537313"/>
                </a:lnTo>
                <a:lnTo>
                  <a:pt x="7530810" y="4537313"/>
                </a:lnTo>
                <a:lnTo>
                  <a:pt x="75308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7962" y="9710416"/>
            <a:ext cx="9457772" cy="2652117"/>
            <a:chOff x="0" y="0"/>
            <a:chExt cx="2490936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90936" cy="698500"/>
            </a:xfrm>
            <a:custGeom>
              <a:avLst/>
              <a:gdLst/>
              <a:ahLst/>
              <a:cxnLst/>
              <a:rect r="r" b="b" t="t" l="l"/>
              <a:pathLst>
                <a:path h="698500" w="2490936">
                  <a:moveTo>
                    <a:pt x="2490936" y="349250"/>
                  </a:moveTo>
                  <a:lnTo>
                    <a:pt x="22877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7736" y="0"/>
                  </a:lnTo>
                  <a:lnTo>
                    <a:pt x="2490936" y="349250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226233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8626343">
            <a:off x="16187546" y="-6914263"/>
            <a:ext cx="6180658" cy="12487917"/>
            <a:chOff x="0" y="0"/>
            <a:chExt cx="1627828" cy="32889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7828" cy="3288998"/>
            </a:xfrm>
            <a:custGeom>
              <a:avLst/>
              <a:gdLst/>
              <a:ahLst/>
              <a:cxnLst/>
              <a:rect r="r" b="b" t="t" l="l"/>
              <a:pathLst>
                <a:path h="3288998" w="162782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211398">
            <a:off x="17051027" y="-5573485"/>
            <a:ext cx="125097" cy="12487917"/>
            <a:chOff x="0" y="0"/>
            <a:chExt cx="32947" cy="32889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47" cy="3288998"/>
            </a:xfrm>
            <a:custGeom>
              <a:avLst/>
              <a:gdLst/>
              <a:ahLst/>
              <a:cxnLst/>
              <a:rect r="r" b="b" t="t" l="l"/>
              <a:pathLst>
                <a:path h="3288998" w="32947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471432" y="4041730"/>
            <a:ext cx="7345135" cy="2203541"/>
          </a:xfrm>
          <a:custGeom>
            <a:avLst/>
            <a:gdLst/>
            <a:ahLst/>
            <a:cxnLst/>
            <a:rect r="r" b="b" t="t" l="l"/>
            <a:pathLst>
              <a:path h="2203541" w="7345135">
                <a:moveTo>
                  <a:pt x="0" y="0"/>
                </a:moveTo>
                <a:lnTo>
                  <a:pt x="7345136" y="0"/>
                </a:lnTo>
                <a:lnTo>
                  <a:pt x="7345136" y="2203540"/>
                </a:lnTo>
                <a:lnTo>
                  <a:pt x="0" y="2203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Saving of Model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7331" y="9958066"/>
            <a:ext cx="21323215" cy="2652117"/>
            <a:chOff x="0" y="0"/>
            <a:chExt cx="5615991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5991" cy="698500"/>
            </a:xfrm>
            <a:custGeom>
              <a:avLst/>
              <a:gdLst/>
              <a:ahLst/>
              <a:cxnLst/>
              <a:rect r="r" b="b" t="t" l="l"/>
              <a:pathLst>
                <a:path h="698500" w="5615991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4470455">
            <a:off x="-2794963" y="-1598183"/>
            <a:ext cx="7530810" cy="4537313"/>
          </a:xfrm>
          <a:custGeom>
            <a:avLst/>
            <a:gdLst/>
            <a:ahLst/>
            <a:cxnLst/>
            <a:rect r="r" b="b" t="t" l="l"/>
            <a:pathLst>
              <a:path h="4537313" w="7530810">
                <a:moveTo>
                  <a:pt x="7530810" y="0"/>
                </a:moveTo>
                <a:lnTo>
                  <a:pt x="0" y="0"/>
                </a:lnTo>
                <a:lnTo>
                  <a:pt x="0" y="4537313"/>
                </a:lnTo>
                <a:lnTo>
                  <a:pt x="7530810" y="4537313"/>
                </a:lnTo>
                <a:lnTo>
                  <a:pt x="75308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7962" y="9710416"/>
            <a:ext cx="9457772" cy="2652117"/>
            <a:chOff x="0" y="0"/>
            <a:chExt cx="2490936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90936" cy="698500"/>
            </a:xfrm>
            <a:custGeom>
              <a:avLst/>
              <a:gdLst/>
              <a:ahLst/>
              <a:cxnLst/>
              <a:rect r="r" b="b" t="t" l="l"/>
              <a:pathLst>
                <a:path h="698500" w="2490936">
                  <a:moveTo>
                    <a:pt x="2490936" y="349250"/>
                  </a:moveTo>
                  <a:lnTo>
                    <a:pt x="22877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7736" y="0"/>
                  </a:lnTo>
                  <a:lnTo>
                    <a:pt x="2490936" y="349250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226233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8626343">
            <a:off x="16187546" y="-6914263"/>
            <a:ext cx="6180658" cy="12487917"/>
            <a:chOff x="0" y="0"/>
            <a:chExt cx="1627828" cy="32889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7828" cy="3288998"/>
            </a:xfrm>
            <a:custGeom>
              <a:avLst/>
              <a:gdLst/>
              <a:ahLst/>
              <a:cxnLst/>
              <a:rect r="r" b="b" t="t" l="l"/>
              <a:pathLst>
                <a:path h="3288998" w="162782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211398">
            <a:off x="17051027" y="-5573485"/>
            <a:ext cx="125097" cy="12487917"/>
            <a:chOff x="0" y="0"/>
            <a:chExt cx="32947" cy="32889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47" cy="3288998"/>
            </a:xfrm>
            <a:custGeom>
              <a:avLst/>
              <a:gdLst/>
              <a:ahLst/>
              <a:cxnLst/>
              <a:rect r="r" b="b" t="t" l="l"/>
              <a:pathLst>
                <a:path h="3288998" w="32947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31964" y="1483092"/>
            <a:ext cx="5362555" cy="2140318"/>
          </a:xfrm>
          <a:custGeom>
            <a:avLst/>
            <a:gdLst/>
            <a:ahLst/>
            <a:cxnLst/>
            <a:rect r="r" b="b" t="t" l="l"/>
            <a:pathLst>
              <a:path h="2140318" w="5362555">
                <a:moveTo>
                  <a:pt x="0" y="0"/>
                </a:moveTo>
                <a:lnTo>
                  <a:pt x="5362555" y="0"/>
                </a:lnTo>
                <a:lnTo>
                  <a:pt x="5362555" y="2140318"/>
                </a:lnTo>
                <a:lnTo>
                  <a:pt x="0" y="2140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95303" y="947606"/>
            <a:ext cx="9292697" cy="9339394"/>
          </a:xfrm>
          <a:custGeom>
            <a:avLst/>
            <a:gdLst/>
            <a:ahLst/>
            <a:cxnLst/>
            <a:rect r="r" b="b" t="t" l="l"/>
            <a:pathLst>
              <a:path h="9339394" w="9292697">
                <a:moveTo>
                  <a:pt x="0" y="0"/>
                </a:moveTo>
                <a:lnTo>
                  <a:pt x="9292697" y="0"/>
                </a:lnTo>
                <a:lnTo>
                  <a:pt x="9292697" y="9339394"/>
                </a:lnTo>
                <a:lnTo>
                  <a:pt x="0" y="9339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Interpretation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57131"/>
            <a:ext cx="4969084" cy="39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0"/>
              </a:lnSpc>
            </a:pPr>
            <a:r>
              <a:rPr lang="en-US" b="true" sz="2664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Reverse Scaling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138313" y="4243045"/>
            <a:ext cx="8995303" cy="3909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5171" indent="-287585" lvl="1">
              <a:lnSpc>
                <a:spcPts val="3090"/>
              </a:lnSpc>
              <a:buFont typeface="Arial"/>
              <a:buChar char="•"/>
            </a:pPr>
            <a:r>
              <a:rPr lang="en-US" b="true" sz="2664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Cluster 0: Lowest Income-Group With Lowest Spending</a:t>
            </a:r>
          </a:p>
          <a:p>
            <a:pPr algn="l" marL="575171" indent="-287585" lvl="1">
              <a:lnSpc>
                <a:spcPts val="3090"/>
              </a:lnSpc>
              <a:buFont typeface="Arial"/>
              <a:buChar char="•"/>
            </a:pPr>
            <a:r>
              <a:rPr lang="en-US" b="true" sz="2664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Cluster 1: Younger Demographic With Moderate Income With Moderate Spending</a:t>
            </a:r>
          </a:p>
          <a:p>
            <a:pPr algn="l" marL="575171" indent="-287585" lvl="1">
              <a:lnSpc>
                <a:spcPts val="3090"/>
              </a:lnSpc>
              <a:buFont typeface="Arial"/>
              <a:buChar char="•"/>
            </a:pPr>
            <a:r>
              <a:rPr lang="en-US" b="true" sz="2664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Cluster 2: High Income And High Spending</a:t>
            </a:r>
          </a:p>
          <a:p>
            <a:pPr algn="l" marL="575171" indent="-287585" lvl="1">
              <a:lnSpc>
                <a:spcPts val="3090"/>
              </a:lnSpc>
              <a:buFont typeface="Arial"/>
              <a:buChar char="•"/>
            </a:pPr>
            <a:r>
              <a:rPr lang="en-US" b="true" sz="2664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Cluster 3: High Income Group With Low Spending</a:t>
            </a:r>
          </a:p>
          <a:p>
            <a:pPr algn="l" marL="575171" indent="-287585" lvl="1">
              <a:lnSpc>
                <a:spcPts val="3090"/>
              </a:lnSpc>
              <a:buFont typeface="Arial"/>
              <a:buChar char="•"/>
            </a:pPr>
            <a:r>
              <a:rPr lang="en-US" b="true" sz="2664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Cluster 4: Older Demographic With Moderate Income And Moderate Spending</a:t>
            </a:r>
          </a:p>
          <a:p>
            <a:pPr algn="l" marL="575171" indent="-287585" lvl="1">
              <a:lnSpc>
                <a:spcPts val="3090"/>
              </a:lnSpc>
              <a:buFont typeface="Arial"/>
              <a:buChar char="•"/>
            </a:pPr>
            <a:r>
              <a:rPr lang="en-US" b="true" sz="2664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Cluster 5: Low Income With High Spending</a:t>
            </a:r>
          </a:p>
          <a:p>
            <a:pPr algn="l">
              <a:lnSpc>
                <a:spcPts val="309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7331" y="9958066"/>
            <a:ext cx="21323215" cy="2652117"/>
            <a:chOff x="0" y="0"/>
            <a:chExt cx="5615991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5991" cy="698500"/>
            </a:xfrm>
            <a:custGeom>
              <a:avLst/>
              <a:gdLst/>
              <a:ahLst/>
              <a:cxnLst/>
              <a:rect r="r" b="b" t="t" l="l"/>
              <a:pathLst>
                <a:path h="698500" w="5615991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4470455">
            <a:off x="-2794963" y="-1598183"/>
            <a:ext cx="7530810" cy="4537313"/>
          </a:xfrm>
          <a:custGeom>
            <a:avLst/>
            <a:gdLst/>
            <a:ahLst/>
            <a:cxnLst/>
            <a:rect r="r" b="b" t="t" l="l"/>
            <a:pathLst>
              <a:path h="4537313" w="7530810">
                <a:moveTo>
                  <a:pt x="7530810" y="0"/>
                </a:moveTo>
                <a:lnTo>
                  <a:pt x="0" y="0"/>
                </a:lnTo>
                <a:lnTo>
                  <a:pt x="0" y="4537313"/>
                </a:lnTo>
                <a:lnTo>
                  <a:pt x="7530810" y="4537313"/>
                </a:lnTo>
                <a:lnTo>
                  <a:pt x="75308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7962" y="9710416"/>
            <a:ext cx="9457772" cy="2652117"/>
            <a:chOff x="0" y="0"/>
            <a:chExt cx="2490936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90936" cy="698500"/>
            </a:xfrm>
            <a:custGeom>
              <a:avLst/>
              <a:gdLst/>
              <a:ahLst/>
              <a:cxnLst/>
              <a:rect r="r" b="b" t="t" l="l"/>
              <a:pathLst>
                <a:path h="698500" w="2490936">
                  <a:moveTo>
                    <a:pt x="2490936" y="349250"/>
                  </a:moveTo>
                  <a:lnTo>
                    <a:pt x="22877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7736" y="0"/>
                  </a:lnTo>
                  <a:lnTo>
                    <a:pt x="2490936" y="349250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226233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8626343">
            <a:off x="16187546" y="-6914263"/>
            <a:ext cx="6180658" cy="12487917"/>
            <a:chOff x="0" y="0"/>
            <a:chExt cx="1627828" cy="32889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7828" cy="3288998"/>
            </a:xfrm>
            <a:custGeom>
              <a:avLst/>
              <a:gdLst/>
              <a:ahLst/>
              <a:cxnLst/>
              <a:rect r="r" b="b" t="t" l="l"/>
              <a:pathLst>
                <a:path h="3288998" w="162782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211398">
            <a:off x="17051027" y="-5573485"/>
            <a:ext cx="125097" cy="12487917"/>
            <a:chOff x="0" y="0"/>
            <a:chExt cx="32947" cy="32889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47" cy="3288998"/>
            </a:xfrm>
            <a:custGeom>
              <a:avLst/>
              <a:gdLst/>
              <a:ahLst/>
              <a:cxnLst/>
              <a:rect r="r" b="b" t="t" l="l"/>
              <a:pathLst>
                <a:path h="3288998" w="32947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49110" y="2038979"/>
            <a:ext cx="6128263" cy="5732139"/>
          </a:xfrm>
          <a:custGeom>
            <a:avLst/>
            <a:gdLst/>
            <a:ahLst/>
            <a:cxnLst/>
            <a:rect r="r" b="b" t="t" l="l"/>
            <a:pathLst>
              <a:path h="5732139" w="6128263">
                <a:moveTo>
                  <a:pt x="0" y="0"/>
                </a:moveTo>
                <a:lnTo>
                  <a:pt x="6128263" y="0"/>
                </a:lnTo>
                <a:lnTo>
                  <a:pt x="6128263" y="5732139"/>
                </a:lnTo>
                <a:lnTo>
                  <a:pt x="0" y="5732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8314622" y="1979439"/>
            <a:ext cx="8944678" cy="5791679"/>
          </a:xfrm>
          <a:custGeom>
            <a:avLst/>
            <a:gdLst/>
            <a:ahLst/>
            <a:cxnLst/>
            <a:rect r="r" b="b" t="t" l="l"/>
            <a:pathLst>
              <a:path h="5791679" w="8944678">
                <a:moveTo>
                  <a:pt x="0" y="0"/>
                </a:moveTo>
                <a:lnTo>
                  <a:pt x="8944678" y="0"/>
                </a:lnTo>
                <a:lnTo>
                  <a:pt x="8944678" y="5791679"/>
                </a:lnTo>
                <a:lnTo>
                  <a:pt x="0" y="5791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Implications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7331" y="9958066"/>
            <a:ext cx="21323215" cy="2652117"/>
            <a:chOff x="0" y="0"/>
            <a:chExt cx="5615991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5991" cy="698500"/>
            </a:xfrm>
            <a:custGeom>
              <a:avLst/>
              <a:gdLst/>
              <a:ahLst/>
              <a:cxnLst/>
              <a:rect r="r" b="b" t="t" l="l"/>
              <a:pathLst>
                <a:path h="698500" w="5615991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4470455">
            <a:off x="-2794963" y="-1598183"/>
            <a:ext cx="7530810" cy="4537313"/>
          </a:xfrm>
          <a:custGeom>
            <a:avLst/>
            <a:gdLst/>
            <a:ahLst/>
            <a:cxnLst/>
            <a:rect r="r" b="b" t="t" l="l"/>
            <a:pathLst>
              <a:path h="4537313" w="7530810">
                <a:moveTo>
                  <a:pt x="7530810" y="0"/>
                </a:moveTo>
                <a:lnTo>
                  <a:pt x="0" y="0"/>
                </a:lnTo>
                <a:lnTo>
                  <a:pt x="0" y="4537313"/>
                </a:lnTo>
                <a:lnTo>
                  <a:pt x="7530810" y="4537313"/>
                </a:lnTo>
                <a:lnTo>
                  <a:pt x="75308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7962" y="9710416"/>
            <a:ext cx="9457772" cy="2652117"/>
            <a:chOff x="0" y="0"/>
            <a:chExt cx="2490936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90936" cy="698500"/>
            </a:xfrm>
            <a:custGeom>
              <a:avLst/>
              <a:gdLst/>
              <a:ahLst/>
              <a:cxnLst/>
              <a:rect r="r" b="b" t="t" l="l"/>
              <a:pathLst>
                <a:path h="698500" w="2490936">
                  <a:moveTo>
                    <a:pt x="2490936" y="349250"/>
                  </a:moveTo>
                  <a:lnTo>
                    <a:pt x="22877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7736" y="0"/>
                  </a:lnTo>
                  <a:lnTo>
                    <a:pt x="2490936" y="349250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226233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8626343">
            <a:off x="16187546" y="-6914263"/>
            <a:ext cx="6180658" cy="12487917"/>
            <a:chOff x="0" y="0"/>
            <a:chExt cx="1627828" cy="32889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7828" cy="3288998"/>
            </a:xfrm>
            <a:custGeom>
              <a:avLst/>
              <a:gdLst/>
              <a:ahLst/>
              <a:cxnLst/>
              <a:rect r="r" b="b" t="t" l="l"/>
              <a:pathLst>
                <a:path h="3288998" w="162782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211398">
            <a:off x="17051027" y="-5573485"/>
            <a:ext cx="125097" cy="12487917"/>
            <a:chOff x="0" y="0"/>
            <a:chExt cx="32947" cy="32889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47" cy="3288998"/>
            </a:xfrm>
            <a:custGeom>
              <a:avLst/>
              <a:gdLst/>
              <a:ahLst/>
              <a:cxnLst/>
              <a:rect r="r" b="b" t="t" l="l"/>
              <a:pathLst>
                <a:path h="3288998" w="32947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6829" y="2253332"/>
            <a:ext cx="9014171" cy="5780337"/>
          </a:xfrm>
          <a:custGeom>
            <a:avLst/>
            <a:gdLst/>
            <a:ahLst/>
            <a:cxnLst/>
            <a:rect r="r" b="b" t="t" l="l"/>
            <a:pathLst>
              <a:path h="5780337" w="9014171">
                <a:moveTo>
                  <a:pt x="0" y="0"/>
                </a:moveTo>
                <a:lnTo>
                  <a:pt x="9014171" y="0"/>
                </a:lnTo>
                <a:lnTo>
                  <a:pt x="9014171" y="5780336"/>
                </a:lnTo>
                <a:lnTo>
                  <a:pt x="0" y="5780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9151000" y="2252195"/>
            <a:ext cx="9000170" cy="5782609"/>
          </a:xfrm>
          <a:custGeom>
            <a:avLst/>
            <a:gdLst/>
            <a:ahLst/>
            <a:cxnLst/>
            <a:rect r="r" b="b" t="t" l="l"/>
            <a:pathLst>
              <a:path h="5782609" w="9000170">
                <a:moveTo>
                  <a:pt x="0" y="0"/>
                </a:moveTo>
                <a:lnTo>
                  <a:pt x="9000171" y="0"/>
                </a:lnTo>
                <a:lnTo>
                  <a:pt x="9000171" y="5782610"/>
                </a:lnTo>
                <a:lnTo>
                  <a:pt x="0" y="57826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Implications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7331" y="9958066"/>
            <a:ext cx="21323215" cy="2652117"/>
            <a:chOff x="0" y="0"/>
            <a:chExt cx="5615991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5991" cy="698500"/>
            </a:xfrm>
            <a:custGeom>
              <a:avLst/>
              <a:gdLst/>
              <a:ahLst/>
              <a:cxnLst/>
              <a:rect r="r" b="b" t="t" l="l"/>
              <a:pathLst>
                <a:path h="698500" w="5615991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4470455">
            <a:off x="-2794963" y="-1598183"/>
            <a:ext cx="7530810" cy="4537313"/>
          </a:xfrm>
          <a:custGeom>
            <a:avLst/>
            <a:gdLst/>
            <a:ahLst/>
            <a:cxnLst/>
            <a:rect r="r" b="b" t="t" l="l"/>
            <a:pathLst>
              <a:path h="4537313" w="7530810">
                <a:moveTo>
                  <a:pt x="7530810" y="0"/>
                </a:moveTo>
                <a:lnTo>
                  <a:pt x="0" y="0"/>
                </a:lnTo>
                <a:lnTo>
                  <a:pt x="0" y="4537313"/>
                </a:lnTo>
                <a:lnTo>
                  <a:pt x="7530810" y="4537313"/>
                </a:lnTo>
                <a:lnTo>
                  <a:pt x="75308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7962" y="9710416"/>
            <a:ext cx="9457772" cy="2652117"/>
            <a:chOff x="0" y="0"/>
            <a:chExt cx="2490936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90936" cy="698500"/>
            </a:xfrm>
            <a:custGeom>
              <a:avLst/>
              <a:gdLst/>
              <a:ahLst/>
              <a:cxnLst/>
              <a:rect r="r" b="b" t="t" l="l"/>
              <a:pathLst>
                <a:path h="698500" w="2490936">
                  <a:moveTo>
                    <a:pt x="2490936" y="349250"/>
                  </a:moveTo>
                  <a:lnTo>
                    <a:pt x="22877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7736" y="0"/>
                  </a:lnTo>
                  <a:lnTo>
                    <a:pt x="2490936" y="349250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226233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8626343">
            <a:off x="16187546" y="-6914263"/>
            <a:ext cx="6180658" cy="12487917"/>
            <a:chOff x="0" y="0"/>
            <a:chExt cx="1627828" cy="32889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7828" cy="3288998"/>
            </a:xfrm>
            <a:custGeom>
              <a:avLst/>
              <a:gdLst/>
              <a:ahLst/>
              <a:cxnLst/>
              <a:rect r="r" b="b" t="t" l="l"/>
              <a:pathLst>
                <a:path h="3288998" w="162782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211398">
            <a:off x="17051027" y="-5573485"/>
            <a:ext cx="125097" cy="12487917"/>
            <a:chOff x="0" y="0"/>
            <a:chExt cx="32947" cy="32889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47" cy="3288998"/>
            </a:xfrm>
            <a:custGeom>
              <a:avLst/>
              <a:gdLst/>
              <a:ahLst/>
              <a:cxnLst/>
              <a:rect r="r" b="b" t="t" l="l"/>
              <a:pathLst>
                <a:path h="3288998" w="32947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48907" y="2329659"/>
            <a:ext cx="3504689" cy="2057753"/>
          </a:xfrm>
          <a:custGeom>
            <a:avLst/>
            <a:gdLst/>
            <a:ahLst/>
            <a:cxnLst/>
            <a:rect r="r" b="b" t="t" l="l"/>
            <a:pathLst>
              <a:path h="2057753" w="3504689">
                <a:moveTo>
                  <a:pt x="0" y="0"/>
                </a:moveTo>
                <a:lnTo>
                  <a:pt x="3504689" y="0"/>
                </a:lnTo>
                <a:lnTo>
                  <a:pt x="3504689" y="2057753"/>
                </a:lnTo>
                <a:lnTo>
                  <a:pt x="0" y="2057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491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616454" y="3031921"/>
            <a:ext cx="3576827" cy="1107663"/>
          </a:xfrm>
          <a:custGeom>
            <a:avLst/>
            <a:gdLst/>
            <a:ahLst/>
            <a:cxnLst/>
            <a:rect r="r" b="b" t="t" l="l"/>
            <a:pathLst>
              <a:path h="1107663" w="3576827">
                <a:moveTo>
                  <a:pt x="0" y="0"/>
                </a:moveTo>
                <a:lnTo>
                  <a:pt x="3576828" y="0"/>
                </a:lnTo>
                <a:lnTo>
                  <a:pt x="3576828" y="1107663"/>
                </a:lnTo>
                <a:lnTo>
                  <a:pt x="0" y="1107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870003" y="5543213"/>
            <a:ext cx="5069730" cy="2248671"/>
          </a:xfrm>
          <a:custGeom>
            <a:avLst/>
            <a:gdLst/>
            <a:ahLst/>
            <a:cxnLst/>
            <a:rect r="r" b="b" t="t" l="l"/>
            <a:pathLst>
              <a:path h="2248671" w="5069730">
                <a:moveTo>
                  <a:pt x="0" y="0"/>
                </a:moveTo>
                <a:lnTo>
                  <a:pt x="5069730" y="0"/>
                </a:lnTo>
                <a:lnTo>
                  <a:pt x="5069730" y="2248670"/>
                </a:lnTo>
                <a:lnTo>
                  <a:pt x="0" y="22486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063267" y="5350935"/>
            <a:ext cx="4099120" cy="3947810"/>
          </a:xfrm>
          <a:custGeom>
            <a:avLst/>
            <a:gdLst/>
            <a:ahLst/>
            <a:cxnLst/>
            <a:rect r="r" b="b" t="t" l="l"/>
            <a:pathLst>
              <a:path h="3947810" w="4099120">
                <a:moveTo>
                  <a:pt x="0" y="0"/>
                </a:moveTo>
                <a:lnTo>
                  <a:pt x="4099120" y="0"/>
                </a:lnTo>
                <a:lnTo>
                  <a:pt x="4099120" y="3947810"/>
                </a:lnTo>
                <a:lnTo>
                  <a:pt x="0" y="3947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Data Cleaning and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1980" y="1781509"/>
            <a:ext cx="4398543" cy="39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0"/>
              </a:lnSpc>
            </a:pPr>
            <a:r>
              <a:rPr lang="en-US" b="true" sz="2664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Checking For Missing Data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20326" y="2587012"/>
            <a:ext cx="4969084" cy="39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0"/>
              </a:lnSpc>
            </a:pPr>
            <a:r>
              <a:rPr lang="en-US" b="true" sz="2664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Checking For Duplicated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20326" y="5158039"/>
            <a:ext cx="4969084" cy="39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0"/>
              </a:lnSpc>
            </a:pPr>
            <a:r>
              <a:rPr lang="en-US" b="true" sz="2664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Creating Dummy Variable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8285" y="4914573"/>
            <a:ext cx="4969084" cy="39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0"/>
              </a:lnSpc>
            </a:pPr>
            <a:r>
              <a:rPr lang="en-US" b="true" sz="2664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Dropping Exclusive Data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8292376" cy="10285928"/>
            <a:chOff x="0" y="0"/>
            <a:chExt cx="30644249" cy="380113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644210" cy="38011354"/>
            </a:xfrm>
            <a:custGeom>
              <a:avLst/>
              <a:gdLst/>
              <a:ahLst/>
              <a:cxnLst/>
              <a:rect r="r" b="b" t="t" l="l"/>
              <a:pathLst>
                <a:path h="38011354" w="30644210">
                  <a:moveTo>
                    <a:pt x="0" y="0"/>
                  </a:moveTo>
                  <a:lnTo>
                    <a:pt x="0" y="38011354"/>
                  </a:lnTo>
                  <a:lnTo>
                    <a:pt x="18331180" y="38011354"/>
                  </a:lnTo>
                  <a:lnTo>
                    <a:pt x="22965919" y="27565986"/>
                  </a:lnTo>
                  <a:lnTo>
                    <a:pt x="17051528" y="21132800"/>
                  </a:lnTo>
                  <a:lnTo>
                    <a:pt x="27531442" y="5499354"/>
                  </a:lnTo>
                  <a:lnTo>
                    <a:pt x="26735915" y="4842129"/>
                  </a:lnTo>
                  <a:lnTo>
                    <a:pt x="30644210" y="0"/>
                  </a:lnTo>
                  <a:lnTo>
                    <a:pt x="30644210" y="0"/>
                  </a:lnTo>
                  <a:close/>
                </a:path>
              </a:pathLst>
            </a:custGeom>
            <a:blipFill>
              <a:blip r:embed="rId2"/>
              <a:stretch>
                <a:fillRect l="-46939" t="0" r="-39238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976807" y="3383845"/>
            <a:ext cx="11866128" cy="4612957"/>
          </a:xfrm>
          <a:custGeom>
            <a:avLst/>
            <a:gdLst/>
            <a:ahLst/>
            <a:cxnLst/>
            <a:rect r="r" b="b" t="t" l="l"/>
            <a:pathLst>
              <a:path h="4612957" w="11866128">
                <a:moveTo>
                  <a:pt x="0" y="0"/>
                </a:moveTo>
                <a:lnTo>
                  <a:pt x="11866128" y="0"/>
                </a:lnTo>
                <a:lnTo>
                  <a:pt x="11866128" y="4612957"/>
                </a:lnTo>
                <a:lnTo>
                  <a:pt x="0" y="4612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172256">
            <a:off x="3611635" y="-788585"/>
            <a:ext cx="7333289" cy="4418307"/>
          </a:xfrm>
          <a:custGeom>
            <a:avLst/>
            <a:gdLst/>
            <a:ahLst/>
            <a:cxnLst/>
            <a:rect r="r" b="b" t="t" l="l"/>
            <a:pathLst>
              <a:path h="4418307" w="7333289">
                <a:moveTo>
                  <a:pt x="0" y="0"/>
                </a:moveTo>
                <a:lnTo>
                  <a:pt x="7333289" y="0"/>
                </a:lnTo>
                <a:lnTo>
                  <a:pt x="7333289" y="4418307"/>
                </a:lnTo>
                <a:lnTo>
                  <a:pt x="0" y="4418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966578">
            <a:off x="13849429" y="7299508"/>
            <a:ext cx="7398683" cy="4457707"/>
          </a:xfrm>
          <a:custGeom>
            <a:avLst/>
            <a:gdLst/>
            <a:ahLst/>
            <a:cxnLst/>
            <a:rect r="r" b="b" t="t" l="l"/>
            <a:pathLst>
              <a:path h="4457707" w="7398683">
                <a:moveTo>
                  <a:pt x="0" y="0"/>
                </a:moveTo>
                <a:lnTo>
                  <a:pt x="7398683" y="0"/>
                </a:lnTo>
                <a:lnTo>
                  <a:pt x="7398683" y="4457706"/>
                </a:lnTo>
                <a:lnTo>
                  <a:pt x="0" y="44577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2023761">
            <a:off x="-4981360" y="-5946643"/>
            <a:ext cx="6180658" cy="12487917"/>
            <a:chOff x="0" y="0"/>
            <a:chExt cx="1627828" cy="32889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27828" cy="3288998"/>
            </a:xfrm>
            <a:custGeom>
              <a:avLst/>
              <a:gdLst/>
              <a:ahLst/>
              <a:cxnLst/>
              <a:rect r="r" b="b" t="t" l="l"/>
              <a:pathLst>
                <a:path h="3288998" w="162782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2023761">
            <a:off x="-348299" y="-3646875"/>
            <a:ext cx="125097" cy="12487917"/>
            <a:chOff x="0" y="0"/>
            <a:chExt cx="32947" cy="328899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947" cy="3288998"/>
            </a:xfrm>
            <a:custGeom>
              <a:avLst/>
              <a:gdLst/>
              <a:ahLst/>
              <a:cxnLst/>
              <a:rect r="r" b="b" t="t" l="l"/>
              <a:pathLst>
                <a:path h="3288998" w="32947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37645" y="8050509"/>
            <a:ext cx="4050208" cy="4529608"/>
            <a:chOff x="0" y="0"/>
            <a:chExt cx="635929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929" cy="711200"/>
            </a:xfrm>
            <a:custGeom>
              <a:avLst/>
              <a:gdLst/>
              <a:ahLst/>
              <a:cxnLst/>
              <a:rect r="r" b="b" t="t" l="l"/>
              <a:pathLst>
                <a:path h="711200" w="635929">
                  <a:moveTo>
                    <a:pt x="317964" y="0"/>
                  </a:moveTo>
                  <a:lnTo>
                    <a:pt x="635929" y="711200"/>
                  </a:lnTo>
                  <a:lnTo>
                    <a:pt x="0" y="711200"/>
                  </a:lnTo>
                  <a:lnTo>
                    <a:pt x="31796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99364" y="273050"/>
              <a:ext cx="437201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rot="0">
            <a:off x="8920629" y="3432458"/>
            <a:ext cx="36536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1010952" y="8493255"/>
            <a:ext cx="5081754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b="true" sz="2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Goh Kun Ming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20951" y="3355594"/>
            <a:ext cx="8985974" cy="200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545"/>
              </a:lnSpc>
            </a:pPr>
            <a:r>
              <a:rPr lang="en-US" b="true" sz="11104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20951" y="5019675"/>
            <a:ext cx="8966924" cy="1026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08"/>
              </a:lnSpc>
            </a:pPr>
            <a:r>
              <a:rPr lang="en-US" b="true" sz="5720" spc="29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FOR YOUR ATTENTION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01257" y="3137847"/>
            <a:ext cx="4558043" cy="541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73"/>
              </a:lnSpc>
            </a:pPr>
            <a:r>
              <a:rPr lang="en-US" b="true" sz="3052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AIML CA 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7331" y="9958066"/>
            <a:ext cx="21323215" cy="2652117"/>
            <a:chOff x="0" y="0"/>
            <a:chExt cx="5615991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5991" cy="698500"/>
            </a:xfrm>
            <a:custGeom>
              <a:avLst/>
              <a:gdLst/>
              <a:ahLst/>
              <a:cxnLst/>
              <a:rect r="r" b="b" t="t" l="l"/>
              <a:pathLst>
                <a:path h="698500" w="5615991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4470455">
            <a:off x="-2794963" y="-1598183"/>
            <a:ext cx="7530810" cy="4537313"/>
          </a:xfrm>
          <a:custGeom>
            <a:avLst/>
            <a:gdLst/>
            <a:ahLst/>
            <a:cxnLst/>
            <a:rect r="r" b="b" t="t" l="l"/>
            <a:pathLst>
              <a:path h="4537313" w="7530810">
                <a:moveTo>
                  <a:pt x="7530810" y="0"/>
                </a:moveTo>
                <a:lnTo>
                  <a:pt x="0" y="0"/>
                </a:lnTo>
                <a:lnTo>
                  <a:pt x="0" y="4537313"/>
                </a:lnTo>
                <a:lnTo>
                  <a:pt x="7530810" y="4537313"/>
                </a:lnTo>
                <a:lnTo>
                  <a:pt x="75308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7962" y="9710416"/>
            <a:ext cx="9457772" cy="2652117"/>
            <a:chOff x="0" y="0"/>
            <a:chExt cx="2490936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90936" cy="698500"/>
            </a:xfrm>
            <a:custGeom>
              <a:avLst/>
              <a:gdLst/>
              <a:ahLst/>
              <a:cxnLst/>
              <a:rect r="r" b="b" t="t" l="l"/>
              <a:pathLst>
                <a:path h="698500" w="2490936">
                  <a:moveTo>
                    <a:pt x="2490936" y="349250"/>
                  </a:moveTo>
                  <a:lnTo>
                    <a:pt x="22877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7736" y="0"/>
                  </a:lnTo>
                  <a:lnTo>
                    <a:pt x="2490936" y="349250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226233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8626343">
            <a:off x="16187546" y="-6914263"/>
            <a:ext cx="6180658" cy="12487917"/>
            <a:chOff x="0" y="0"/>
            <a:chExt cx="1627828" cy="32889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7828" cy="3288998"/>
            </a:xfrm>
            <a:custGeom>
              <a:avLst/>
              <a:gdLst/>
              <a:ahLst/>
              <a:cxnLst/>
              <a:rect r="r" b="b" t="t" l="l"/>
              <a:pathLst>
                <a:path h="3288998" w="162782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211398">
            <a:off x="17051027" y="-5573485"/>
            <a:ext cx="125097" cy="12487917"/>
            <a:chOff x="0" y="0"/>
            <a:chExt cx="32947" cy="32889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47" cy="3288998"/>
            </a:xfrm>
            <a:custGeom>
              <a:avLst/>
              <a:gdLst/>
              <a:ahLst/>
              <a:cxnLst/>
              <a:rect r="r" b="b" t="t" l="l"/>
              <a:pathLst>
                <a:path h="3288998" w="32947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61332" y="1963156"/>
            <a:ext cx="6602235" cy="6288629"/>
          </a:xfrm>
          <a:custGeom>
            <a:avLst/>
            <a:gdLst/>
            <a:ahLst/>
            <a:cxnLst/>
            <a:rect r="r" b="b" t="t" l="l"/>
            <a:pathLst>
              <a:path h="6288629" w="6602235">
                <a:moveTo>
                  <a:pt x="0" y="0"/>
                </a:moveTo>
                <a:lnTo>
                  <a:pt x="6602235" y="0"/>
                </a:lnTo>
                <a:lnTo>
                  <a:pt x="6602235" y="6288628"/>
                </a:lnTo>
                <a:lnTo>
                  <a:pt x="0" y="6288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9783566" y="2201607"/>
            <a:ext cx="6622543" cy="6283138"/>
          </a:xfrm>
          <a:custGeom>
            <a:avLst/>
            <a:gdLst/>
            <a:ahLst/>
            <a:cxnLst/>
            <a:rect r="r" b="b" t="t" l="l"/>
            <a:pathLst>
              <a:path h="6283138" w="6622543">
                <a:moveTo>
                  <a:pt x="0" y="0"/>
                </a:moveTo>
                <a:lnTo>
                  <a:pt x="6622543" y="0"/>
                </a:lnTo>
                <a:lnTo>
                  <a:pt x="6622543" y="6283138"/>
                </a:lnTo>
                <a:lnTo>
                  <a:pt x="0" y="62831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Data Cleaning and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63178" y="1567837"/>
            <a:ext cx="4398543" cy="39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0"/>
              </a:lnSpc>
            </a:pPr>
            <a:r>
              <a:rPr lang="en-US" b="true" sz="2664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Identifying Outliers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95566" y="1806289"/>
            <a:ext cx="4398543" cy="39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0"/>
              </a:lnSpc>
            </a:pPr>
            <a:r>
              <a:rPr lang="en-US" b="true" sz="2664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Removing Outliers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7331" y="9958066"/>
            <a:ext cx="21323215" cy="2652117"/>
            <a:chOff x="0" y="0"/>
            <a:chExt cx="5615991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5991" cy="698500"/>
            </a:xfrm>
            <a:custGeom>
              <a:avLst/>
              <a:gdLst/>
              <a:ahLst/>
              <a:cxnLst/>
              <a:rect r="r" b="b" t="t" l="l"/>
              <a:pathLst>
                <a:path h="698500" w="5615991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4470455">
            <a:off x="-2794963" y="-1598183"/>
            <a:ext cx="7530810" cy="4537313"/>
          </a:xfrm>
          <a:custGeom>
            <a:avLst/>
            <a:gdLst/>
            <a:ahLst/>
            <a:cxnLst/>
            <a:rect r="r" b="b" t="t" l="l"/>
            <a:pathLst>
              <a:path h="4537313" w="7530810">
                <a:moveTo>
                  <a:pt x="7530810" y="0"/>
                </a:moveTo>
                <a:lnTo>
                  <a:pt x="0" y="0"/>
                </a:lnTo>
                <a:lnTo>
                  <a:pt x="0" y="4537313"/>
                </a:lnTo>
                <a:lnTo>
                  <a:pt x="7530810" y="4537313"/>
                </a:lnTo>
                <a:lnTo>
                  <a:pt x="75308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7962" y="9710416"/>
            <a:ext cx="9457772" cy="2652117"/>
            <a:chOff x="0" y="0"/>
            <a:chExt cx="2490936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90936" cy="698500"/>
            </a:xfrm>
            <a:custGeom>
              <a:avLst/>
              <a:gdLst/>
              <a:ahLst/>
              <a:cxnLst/>
              <a:rect r="r" b="b" t="t" l="l"/>
              <a:pathLst>
                <a:path h="698500" w="2490936">
                  <a:moveTo>
                    <a:pt x="2490936" y="349250"/>
                  </a:moveTo>
                  <a:lnTo>
                    <a:pt x="22877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7736" y="0"/>
                  </a:lnTo>
                  <a:lnTo>
                    <a:pt x="2490936" y="349250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226233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8626343">
            <a:off x="16187546" y="-6914263"/>
            <a:ext cx="6180658" cy="12487917"/>
            <a:chOff x="0" y="0"/>
            <a:chExt cx="1627828" cy="32889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7828" cy="3288998"/>
            </a:xfrm>
            <a:custGeom>
              <a:avLst/>
              <a:gdLst/>
              <a:ahLst/>
              <a:cxnLst/>
              <a:rect r="r" b="b" t="t" l="l"/>
              <a:pathLst>
                <a:path h="3288998" w="162782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211398">
            <a:off x="17051027" y="-5573485"/>
            <a:ext cx="125097" cy="12487917"/>
            <a:chOff x="0" y="0"/>
            <a:chExt cx="32947" cy="32889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47" cy="3288998"/>
            </a:xfrm>
            <a:custGeom>
              <a:avLst/>
              <a:gdLst/>
              <a:ahLst/>
              <a:cxnLst/>
              <a:rect r="r" b="b" t="t" l="l"/>
              <a:pathLst>
                <a:path h="3288998" w="32947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8113" y="2201607"/>
            <a:ext cx="5963912" cy="3991305"/>
          </a:xfrm>
          <a:custGeom>
            <a:avLst/>
            <a:gdLst/>
            <a:ahLst/>
            <a:cxnLst/>
            <a:rect r="r" b="b" t="t" l="l"/>
            <a:pathLst>
              <a:path h="3991305" w="5963912">
                <a:moveTo>
                  <a:pt x="0" y="0"/>
                </a:moveTo>
                <a:lnTo>
                  <a:pt x="5963913" y="0"/>
                </a:lnTo>
                <a:lnTo>
                  <a:pt x="5963913" y="3991305"/>
                </a:lnTo>
                <a:lnTo>
                  <a:pt x="0" y="3991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6072026" y="2201607"/>
            <a:ext cx="5729015" cy="3991305"/>
          </a:xfrm>
          <a:custGeom>
            <a:avLst/>
            <a:gdLst/>
            <a:ahLst/>
            <a:cxnLst/>
            <a:rect r="r" b="b" t="t" l="l"/>
            <a:pathLst>
              <a:path h="3991305" w="5729015">
                <a:moveTo>
                  <a:pt x="0" y="0"/>
                </a:moveTo>
                <a:lnTo>
                  <a:pt x="5729015" y="0"/>
                </a:lnTo>
                <a:lnTo>
                  <a:pt x="5729015" y="3991305"/>
                </a:lnTo>
                <a:lnTo>
                  <a:pt x="0" y="399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1801041" y="2201607"/>
            <a:ext cx="5977718" cy="3991305"/>
          </a:xfrm>
          <a:custGeom>
            <a:avLst/>
            <a:gdLst/>
            <a:ahLst/>
            <a:cxnLst/>
            <a:rect r="r" b="b" t="t" l="l"/>
            <a:pathLst>
              <a:path h="3991305" w="5977718">
                <a:moveTo>
                  <a:pt x="0" y="0"/>
                </a:moveTo>
                <a:lnTo>
                  <a:pt x="5977718" y="0"/>
                </a:lnTo>
                <a:lnTo>
                  <a:pt x="5977718" y="3991305"/>
                </a:lnTo>
                <a:lnTo>
                  <a:pt x="0" y="39913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7509057" y="6255582"/>
            <a:ext cx="3269886" cy="3454834"/>
          </a:xfrm>
          <a:custGeom>
            <a:avLst/>
            <a:gdLst/>
            <a:ahLst/>
            <a:cxnLst/>
            <a:rect r="r" b="b" t="t" l="l"/>
            <a:pathLst>
              <a:path h="3454834" w="3269886">
                <a:moveTo>
                  <a:pt x="0" y="0"/>
                </a:moveTo>
                <a:lnTo>
                  <a:pt x="3269886" y="0"/>
                </a:lnTo>
                <a:lnTo>
                  <a:pt x="3269886" y="3454834"/>
                </a:lnTo>
                <a:lnTo>
                  <a:pt x="0" y="34548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Univariate Analysis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7331" y="9958066"/>
            <a:ext cx="21323215" cy="2652117"/>
            <a:chOff x="0" y="0"/>
            <a:chExt cx="5615991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5991" cy="698500"/>
            </a:xfrm>
            <a:custGeom>
              <a:avLst/>
              <a:gdLst/>
              <a:ahLst/>
              <a:cxnLst/>
              <a:rect r="r" b="b" t="t" l="l"/>
              <a:pathLst>
                <a:path h="698500" w="5615991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4470455">
            <a:off x="-2794963" y="-1598183"/>
            <a:ext cx="7530810" cy="4537313"/>
          </a:xfrm>
          <a:custGeom>
            <a:avLst/>
            <a:gdLst/>
            <a:ahLst/>
            <a:cxnLst/>
            <a:rect r="r" b="b" t="t" l="l"/>
            <a:pathLst>
              <a:path h="4537313" w="7530810">
                <a:moveTo>
                  <a:pt x="7530810" y="0"/>
                </a:moveTo>
                <a:lnTo>
                  <a:pt x="0" y="0"/>
                </a:lnTo>
                <a:lnTo>
                  <a:pt x="0" y="4537313"/>
                </a:lnTo>
                <a:lnTo>
                  <a:pt x="7530810" y="4537313"/>
                </a:lnTo>
                <a:lnTo>
                  <a:pt x="75308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7962" y="9710416"/>
            <a:ext cx="9457772" cy="2652117"/>
            <a:chOff x="0" y="0"/>
            <a:chExt cx="2490936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90936" cy="698500"/>
            </a:xfrm>
            <a:custGeom>
              <a:avLst/>
              <a:gdLst/>
              <a:ahLst/>
              <a:cxnLst/>
              <a:rect r="r" b="b" t="t" l="l"/>
              <a:pathLst>
                <a:path h="698500" w="2490936">
                  <a:moveTo>
                    <a:pt x="2490936" y="349250"/>
                  </a:moveTo>
                  <a:lnTo>
                    <a:pt x="22877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7736" y="0"/>
                  </a:lnTo>
                  <a:lnTo>
                    <a:pt x="2490936" y="349250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226233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8626343">
            <a:off x="16187546" y="-6914263"/>
            <a:ext cx="6180658" cy="12487917"/>
            <a:chOff x="0" y="0"/>
            <a:chExt cx="1627828" cy="32889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7828" cy="3288998"/>
            </a:xfrm>
            <a:custGeom>
              <a:avLst/>
              <a:gdLst/>
              <a:ahLst/>
              <a:cxnLst/>
              <a:rect r="r" b="b" t="t" l="l"/>
              <a:pathLst>
                <a:path h="3288998" w="162782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211398">
            <a:off x="17051027" y="-5573485"/>
            <a:ext cx="125097" cy="12487917"/>
            <a:chOff x="0" y="0"/>
            <a:chExt cx="32947" cy="32889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47" cy="3288998"/>
            </a:xfrm>
            <a:custGeom>
              <a:avLst/>
              <a:gdLst/>
              <a:ahLst/>
              <a:cxnLst/>
              <a:rect r="r" b="b" t="t" l="l"/>
              <a:pathLst>
                <a:path h="3288998" w="32947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1028700"/>
            <a:ext cx="7981883" cy="5966458"/>
          </a:xfrm>
          <a:custGeom>
            <a:avLst/>
            <a:gdLst/>
            <a:ahLst/>
            <a:cxnLst/>
            <a:rect r="r" b="b" t="t" l="l"/>
            <a:pathLst>
              <a:path h="5966458" w="7981883">
                <a:moveTo>
                  <a:pt x="0" y="0"/>
                </a:moveTo>
                <a:lnTo>
                  <a:pt x="7981883" y="0"/>
                </a:lnTo>
                <a:lnTo>
                  <a:pt x="7981883" y="5966458"/>
                </a:lnTo>
                <a:lnTo>
                  <a:pt x="0" y="596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9574433" y="1141659"/>
            <a:ext cx="7040809" cy="6145032"/>
          </a:xfrm>
          <a:custGeom>
            <a:avLst/>
            <a:gdLst/>
            <a:ahLst/>
            <a:cxnLst/>
            <a:rect r="r" b="b" t="t" l="l"/>
            <a:pathLst>
              <a:path h="6145032" w="7040809">
                <a:moveTo>
                  <a:pt x="0" y="0"/>
                </a:moveTo>
                <a:lnTo>
                  <a:pt x="7040809" y="0"/>
                </a:lnTo>
                <a:lnTo>
                  <a:pt x="7040809" y="6145032"/>
                </a:lnTo>
                <a:lnTo>
                  <a:pt x="0" y="61450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Bivariate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7331" y="9958066"/>
            <a:ext cx="21323215" cy="2652117"/>
            <a:chOff x="0" y="0"/>
            <a:chExt cx="5615991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5991" cy="698500"/>
            </a:xfrm>
            <a:custGeom>
              <a:avLst/>
              <a:gdLst/>
              <a:ahLst/>
              <a:cxnLst/>
              <a:rect r="r" b="b" t="t" l="l"/>
              <a:pathLst>
                <a:path h="698500" w="5615991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4470455">
            <a:off x="-2794963" y="-1598183"/>
            <a:ext cx="7530810" cy="4537313"/>
          </a:xfrm>
          <a:custGeom>
            <a:avLst/>
            <a:gdLst/>
            <a:ahLst/>
            <a:cxnLst/>
            <a:rect r="r" b="b" t="t" l="l"/>
            <a:pathLst>
              <a:path h="4537313" w="7530810">
                <a:moveTo>
                  <a:pt x="7530810" y="0"/>
                </a:moveTo>
                <a:lnTo>
                  <a:pt x="0" y="0"/>
                </a:lnTo>
                <a:lnTo>
                  <a:pt x="0" y="4537313"/>
                </a:lnTo>
                <a:lnTo>
                  <a:pt x="7530810" y="4537313"/>
                </a:lnTo>
                <a:lnTo>
                  <a:pt x="75308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7962" y="9710416"/>
            <a:ext cx="9457772" cy="2652117"/>
            <a:chOff x="0" y="0"/>
            <a:chExt cx="2490936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90936" cy="698500"/>
            </a:xfrm>
            <a:custGeom>
              <a:avLst/>
              <a:gdLst/>
              <a:ahLst/>
              <a:cxnLst/>
              <a:rect r="r" b="b" t="t" l="l"/>
              <a:pathLst>
                <a:path h="698500" w="2490936">
                  <a:moveTo>
                    <a:pt x="2490936" y="349250"/>
                  </a:moveTo>
                  <a:lnTo>
                    <a:pt x="22877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7736" y="0"/>
                  </a:lnTo>
                  <a:lnTo>
                    <a:pt x="2490936" y="349250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226233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8626343">
            <a:off x="16187546" y="-6914263"/>
            <a:ext cx="6180658" cy="12487917"/>
            <a:chOff x="0" y="0"/>
            <a:chExt cx="1627828" cy="32889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7828" cy="3288998"/>
            </a:xfrm>
            <a:custGeom>
              <a:avLst/>
              <a:gdLst/>
              <a:ahLst/>
              <a:cxnLst/>
              <a:rect r="r" b="b" t="t" l="l"/>
              <a:pathLst>
                <a:path h="3288998" w="162782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211398">
            <a:off x="17051027" y="-5573485"/>
            <a:ext cx="125097" cy="12487917"/>
            <a:chOff x="0" y="0"/>
            <a:chExt cx="32947" cy="32889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47" cy="3288998"/>
            </a:xfrm>
            <a:custGeom>
              <a:avLst/>
              <a:gdLst/>
              <a:ahLst/>
              <a:cxnLst/>
              <a:rect r="r" b="b" t="t" l="l"/>
              <a:pathLst>
                <a:path h="3288998" w="32947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86181" y="2351315"/>
            <a:ext cx="8424282" cy="5577005"/>
          </a:xfrm>
          <a:custGeom>
            <a:avLst/>
            <a:gdLst/>
            <a:ahLst/>
            <a:cxnLst/>
            <a:rect r="r" b="b" t="t" l="l"/>
            <a:pathLst>
              <a:path h="5577005" w="8424282">
                <a:moveTo>
                  <a:pt x="0" y="0"/>
                </a:moveTo>
                <a:lnTo>
                  <a:pt x="8424282" y="0"/>
                </a:lnTo>
                <a:lnTo>
                  <a:pt x="8424282" y="5577005"/>
                </a:lnTo>
                <a:lnTo>
                  <a:pt x="0" y="5577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9251237" y="2351315"/>
            <a:ext cx="8350582" cy="5584370"/>
          </a:xfrm>
          <a:custGeom>
            <a:avLst/>
            <a:gdLst/>
            <a:ahLst/>
            <a:cxnLst/>
            <a:rect r="r" b="b" t="t" l="l"/>
            <a:pathLst>
              <a:path h="5584370" w="8350582">
                <a:moveTo>
                  <a:pt x="0" y="0"/>
                </a:moveTo>
                <a:lnTo>
                  <a:pt x="8350582" y="0"/>
                </a:lnTo>
                <a:lnTo>
                  <a:pt x="8350582" y="5584370"/>
                </a:lnTo>
                <a:lnTo>
                  <a:pt x="0" y="5584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Bivariate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7331" y="9958066"/>
            <a:ext cx="21323215" cy="2652117"/>
            <a:chOff x="0" y="0"/>
            <a:chExt cx="5615991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5991" cy="698500"/>
            </a:xfrm>
            <a:custGeom>
              <a:avLst/>
              <a:gdLst/>
              <a:ahLst/>
              <a:cxnLst/>
              <a:rect r="r" b="b" t="t" l="l"/>
              <a:pathLst>
                <a:path h="698500" w="5615991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4470455">
            <a:off x="-2794963" y="-1598183"/>
            <a:ext cx="7530810" cy="4537313"/>
          </a:xfrm>
          <a:custGeom>
            <a:avLst/>
            <a:gdLst/>
            <a:ahLst/>
            <a:cxnLst/>
            <a:rect r="r" b="b" t="t" l="l"/>
            <a:pathLst>
              <a:path h="4537313" w="7530810">
                <a:moveTo>
                  <a:pt x="7530810" y="0"/>
                </a:moveTo>
                <a:lnTo>
                  <a:pt x="0" y="0"/>
                </a:lnTo>
                <a:lnTo>
                  <a:pt x="0" y="4537313"/>
                </a:lnTo>
                <a:lnTo>
                  <a:pt x="7530810" y="4537313"/>
                </a:lnTo>
                <a:lnTo>
                  <a:pt x="75308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7962" y="9710416"/>
            <a:ext cx="9457772" cy="2652117"/>
            <a:chOff x="0" y="0"/>
            <a:chExt cx="2490936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90936" cy="698500"/>
            </a:xfrm>
            <a:custGeom>
              <a:avLst/>
              <a:gdLst/>
              <a:ahLst/>
              <a:cxnLst/>
              <a:rect r="r" b="b" t="t" l="l"/>
              <a:pathLst>
                <a:path h="698500" w="2490936">
                  <a:moveTo>
                    <a:pt x="2490936" y="349250"/>
                  </a:moveTo>
                  <a:lnTo>
                    <a:pt x="22877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7736" y="0"/>
                  </a:lnTo>
                  <a:lnTo>
                    <a:pt x="2490936" y="349250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226233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8626343">
            <a:off x="16187546" y="-6914263"/>
            <a:ext cx="6180658" cy="12487917"/>
            <a:chOff x="0" y="0"/>
            <a:chExt cx="1627828" cy="32889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7828" cy="3288998"/>
            </a:xfrm>
            <a:custGeom>
              <a:avLst/>
              <a:gdLst/>
              <a:ahLst/>
              <a:cxnLst/>
              <a:rect r="r" b="b" t="t" l="l"/>
              <a:pathLst>
                <a:path h="3288998" w="162782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211398">
            <a:off x="17051027" y="-5573485"/>
            <a:ext cx="125097" cy="12487917"/>
            <a:chOff x="0" y="0"/>
            <a:chExt cx="32947" cy="32889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47" cy="3288998"/>
            </a:xfrm>
            <a:custGeom>
              <a:avLst/>
              <a:gdLst/>
              <a:ahLst/>
              <a:cxnLst/>
              <a:rect r="r" b="b" t="t" l="l"/>
              <a:pathLst>
                <a:path h="3288998" w="32947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0" y="1476584"/>
            <a:ext cx="8971048" cy="3700557"/>
          </a:xfrm>
          <a:custGeom>
            <a:avLst/>
            <a:gdLst/>
            <a:ahLst/>
            <a:cxnLst/>
            <a:rect r="r" b="b" t="t" l="l"/>
            <a:pathLst>
              <a:path h="3700557" w="8971048">
                <a:moveTo>
                  <a:pt x="0" y="0"/>
                </a:moveTo>
                <a:lnTo>
                  <a:pt x="8971048" y="0"/>
                </a:lnTo>
                <a:lnTo>
                  <a:pt x="8971048" y="3700557"/>
                </a:lnTo>
                <a:lnTo>
                  <a:pt x="0" y="37005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8971048" y="1476584"/>
            <a:ext cx="8971048" cy="3666916"/>
          </a:xfrm>
          <a:custGeom>
            <a:avLst/>
            <a:gdLst/>
            <a:ahLst/>
            <a:cxnLst/>
            <a:rect r="r" b="b" t="t" l="l"/>
            <a:pathLst>
              <a:path h="3666916" w="8971048">
                <a:moveTo>
                  <a:pt x="0" y="0"/>
                </a:moveTo>
                <a:lnTo>
                  <a:pt x="8971049" y="0"/>
                </a:lnTo>
                <a:lnTo>
                  <a:pt x="8971049" y="3666916"/>
                </a:lnTo>
                <a:lnTo>
                  <a:pt x="0" y="36669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485524" y="5276067"/>
            <a:ext cx="8971048" cy="3644488"/>
          </a:xfrm>
          <a:custGeom>
            <a:avLst/>
            <a:gdLst/>
            <a:ahLst/>
            <a:cxnLst/>
            <a:rect r="r" b="b" t="t" l="l"/>
            <a:pathLst>
              <a:path h="3644488" w="8971048">
                <a:moveTo>
                  <a:pt x="0" y="0"/>
                </a:moveTo>
                <a:lnTo>
                  <a:pt x="8971049" y="0"/>
                </a:lnTo>
                <a:lnTo>
                  <a:pt x="8971049" y="3644489"/>
                </a:lnTo>
                <a:lnTo>
                  <a:pt x="0" y="36444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Feature Scaling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7331" y="9958066"/>
            <a:ext cx="21323215" cy="2652117"/>
            <a:chOff x="0" y="0"/>
            <a:chExt cx="5615991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5991" cy="698500"/>
            </a:xfrm>
            <a:custGeom>
              <a:avLst/>
              <a:gdLst/>
              <a:ahLst/>
              <a:cxnLst/>
              <a:rect r="r" b="b" t="t" l="l"/>
              <a:pathLst>
                <a:path h="698500" w="5615991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4470455">
            <a:off x="-2794963" y="-1598183"/>
            <a:ext cx="7530810" cy="4537313"/>
          </a:xfrm>
          <a:custGeom>
            <a:avLst/>
            <a:gdLst/>
            <a:ahLst/>
            <a:cxnLst/>
            <a:rect r="r" b="b" t="t" l="l"/>
            <a:pathLst>
              <a:path h="4537313" w="7530810">
                <a:moveTo>
                  <a:pt x="7530810" y="0"/>
                </a:moveTo>
                <a:lnTo>
                  <a:pt x="0" y="0"/>
                </a:lnTo>
                <a:lnTo>
                  <a:pt x="0" y="4537313"/>
                </a:lnTo>
                <a:lnTo>
                  <a:pt x="7530810" y="4537313"/>
                </a:lnTo>
                <a:lnTo>
                  <a:pt x="75308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7962" y="9710416"/>
            <a:ext cx="9457772" cy="2652117"/>
            <a:chOff x="0" y="0"/>
            <a:chExt cx="2490936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90936" cy="698500"/>
            </a:xfrm>
            <a:custGeom>
              <a:avLst/>
              <a:gdLst/>
              <a:ahLst/>
              <a:cxnLst/>
              <a:rect r="r" b="b" t="t" l="l"/>
              <a:pathLst>
                <a:path h="698500" w="2490936">
                  <a:moveTo>
                    <a:pt x="2490936" y="349250"/>
                  </a:moveTo>
                  <a:lnTo>
                    <a:pt x="22877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7736" y="0"/>
                  </a:lnTo>
                  <a:lnTo>
                    <a:pt x="2490936" y="349250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226233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8626343">
            <a:off x="16187546" y="-6914263"/>
            <a:ext cx="6180658" cy="12487917"/>
            <a:chOff x="0" y="0"/>
            <a:chExt cx="1627828" cy="32889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7828" cy="3288998"/>
            </a:xfrm>
            <a:custGeom>
              <a:avLst/>
              <a:gdLst/>
              <a:ahLst/>
              <a:cxnLst/>
              <a:rect r="r" b="b" t="t" l="l"/>
              <a:pathLst>
                <a:path h="3288998" w="162782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211398">
            <a:off x="17051027" y="-5573485"/>
            <a:ext cx="125097" cy="12487917"/>
            <a:chOff x="0" y="0"/>
            <a:chExt cx="32947" cy="32889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47" cy="3288998"/>
            </a:xfrm>
            <a:custGeom>
              <a:avLst/>
              <a:gdLst/>
              <a:ahLst/>
              <a:cxnLst/>
              <a:rect r="r" b="b" t="t" l="l"/>
              <a:pathLst>
                <a:path h="3288998" w="32947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0" y="3693951"/>
            <a:ext cx="9792718" cy="3464174"/>
          </a:xfrm>
          <a:custGeom>
            <a:avLst/>
            <a:gdLst/>
            <a:ahLst/>
            <a:cxnLst/>
            <a:rect r="r" b="b" t="t" l="l"/>
            <a:pathLst>
              <a:path h="3464174" w="9792718">
                <a:moveTo>
                  <a:pt x="0" y="0"/>
                </a:moveTo>
                <a:lnTo>
                  <a:pt x="9792718" y="0"/>
                </a:lnTo>
                <a:lnTo>
                  <a:pt x="9792718" y="3464174"/>
                </a:lnTo>
                <a:lnTo>
                  <a:pt x="0" y="3464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9792718" y="2600848"/>
            <a:ext cx="8336437" cy="5898029"/>
          </a:xfrm>
          <a:custGeom>
            <a:avLst/>
            <a:gdLst/>
            <a:ahLst/>
            <a:cxnLst/>
            <a:rect r="r" b="b" t="t" l="l"/>
            <a:pathLst>
              <a:path h="5898029" w="8336437">
                <a:moveTo>
                  <a:pt x="0" y="0"/>
                </a:moveTo>
                <a:lnTo>
                  <a:pt x="8336437" y="0"/>
                </a:lnTo>
                <a:lnTo>
                  <a:pt x="8336437" y="5898029"/>
                </a:lnTo>
                <a:lnTo>
                  <a:pt x="0" y="58980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K-Means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7331" y="9958066"/>
            <a:ext cx="21323215" cy="2652117"/>
            <a:chOff x="0" y="0"/>
            <a:chExt cx="5615991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5991" cy="698500"/>
            </a:xfrm>
            <a:custGeom>
              <a:avLst/>
              <a:gdLst/>
              <a:ahLst/>
              <a:cxnLst/>
              <a:rect r="r" b="b" t="t" l="l"/>
              <a:pathLst>
                <a:path h="698500" w="5615991">
                  <a:moveTo>
                    <a:pt x="5615991" y="349250"/>
                  </a:moveTo>
                  <a:lnTo>
                    <a:pt x="541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412791" y="0"/>
                  </a:lnTo>
                  <a:lnTo>
                    <a:pt x="5615991" y="349250"/>
                  </a:lnTo>
                  <a:close/>
                </a:path>
              </a:pathLst>
            </a:custGeom>
            <a:solidFill>
              <a:srgbClr val="0E6B8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387391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4470455">
            <a:off x="-2794963" y="-1598183"/>
            <a:ext cx="7530810" cy="4537313"/>
          </a:xfrm>
          <a:custGeom>
            <a:avLst/>
            <a:gdLst/>
            <a:ahLst/>
            <a:cxnLst/>
            <a:rect r="r" b="b" t="t" l="l"/>
            <a:pathLst>
              <a:path h="4537313" w="7530810">
                <a:moveTo>
                  <a:pt x="7530810" y="0"/>
                </a:moveTo>
                <a:lnTo>
                  <a:pt x="0" y="0"/>
                </a:lnTo>
                <a:lnTo>
                  <a:pt x="0" y="4537313"/>
                </a:lnTo>
                <a:lnTo>
                  <a:pt x="7530810" y="4537313"/>
                </a:lnTo>
                <a:lnTo>
                  <a:pt x="75308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7962" y="9710416"/>
            <a:ext cx="9457772" cy="2652117"/>
            <a:chOff x="0" y="0"/>
            <a:chExt cx="2490936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90936" cy="698500"/>
            </a:xfrm>
            <a:custGeom>
              <a:avLst/>
              <a:gdLst/>
              <a:ahLst/>
              <a:cxnLst/>
              <a:rect r="r" b="b" t="t" l="l"/>
              <a:pathLst>
                <a:path h="698500" w="2490936">
                  <a:moveTo>
                    <a:pt x="2490936" y="349250"/>
                  </a:moveTo>
                  <a:lnTo>
                    <a:pt x="228773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87736" y="0"/>
                  </a:lnTo>
                  <a:lnTo>
                    <a:pt x="2490936" y="349250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2262336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8626343">
            <a:off x="16187546" y="-6914263"/>
            <a:ext cx="6180658" cy="12487917"/>
            <a:chOff x="0" y="0"/>
            <a:chExt cx="1627828" cy="32889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7828" cy="3288998"/>
            </a:xfrm>
            <a:custGeom>
              <a:avLst/>
              <a:gdLst/>
              <a:ahLst/>
              <a:cxnLst/>
              <a:rect r="r" b="b" t="t" l="l"/>
              <a:pathLst>
                <a:path h="3288998" w="1627828">
                  <a:moveTo>
                    <a:pt x="0" y="0"/>
                  </a:moveTo>
                  <a:lnTo>
                    <a:pt x="1627828" y="0"/>
                  </a:lnTo>
                  <a:lnTo>
                    <a:pt x="1627828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269BB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27828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211398">
            <a:off x="17051027" y="-5573485"/>
            <a:ext cx="125097" cy="12487917"/>
            <a:chOff x="0" y="0"/>
            <a:chExt cx="32947" cy="32889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47" cy="3288998"/>
            </a:xfrm>
            <a:custGeom>
              <a:avLst/>
              <a:gdLst/>
              <a:ahLst/>
              <a:cxnLst/>
              <a:rect r="r" b="b" t="t" l="l"/>
              <a:pathLst>
                <a:path h="3288998" w="32947">
                  <a:moveTo>
                    <a:pt x="0" y="0"/>
                  </a:moveTo>
                  <a:lnTo>
                    <a:pt x="32947" y="0"/>
                  </a:lnTo>
                  <a:lnTo>
                    <a:pt x="32947" y="3288998"/>
                  </a:lnTo>
                  <a:lnTo>
                    <a:pt x="0" y="32889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2947" cy="334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543514" y="1334584"/>
            <a:ext cx="9200973" cy="5750608"/>
          </a:xfrm>
          <a:custGeom>
            <a:avLst/>
            <a:gdLst/>
            <a:ahLst/>
            <a:cxnLst/>
            <a:rect r="r" b="b" t="t" l="l"/>
            <a:pathLst>
              <a:path h="5750608" w="9200973">
                <a:moveTo>
                  <a:pt x="0" y="0"/>
                </a:moveTo>
                <a:lnTo>
                  <a:pt x="9200972" y="0"/>
                </a:lnTo>
                <a:lnTo>
                  <a:pt x="9200972" y="5750607"/>
                </a:lnTo>
                <a:lnTo>
                  <a:pt x="0" y="57506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3770439" y="7585447"/>
            <a:ext cx="10747122" cy="980083"/>
          </a:xfrm>
          <a:custGeom>
            <a:avLst/>
            <a:gdLst/>
            <a:ahLst/>
            <a:cxnLst/>
            <a:rect r="r" b="b" t="t" l="l"/>
            <a:pathLst>
              <a:path h="980083" w="10747122">
                <a:moveTo>
                  <a:pt x="0" y="0"/>
                </a:moveTo>
                <a:lnTo>
                  <a:pt x="10747122" y="0"/>
                </a:lnTo>
                <a:lnTo>
                  <a:pt x="10747122" y="980084"/>
                </a:lnTo>
                <a:lnTo>
                  <a:pt x="0" y="980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0" y="47160"/>
            <a:ext cx="18288000" cy="10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b="true" sz="7327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K-Means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DAGfEGY5beE</dc:identifier>
  <dcterms:modified xsi:type="dcterms:W3CDTF">2011-08-01T06:04:30Z</dcterms:modified>
  <cp:revision>1</cp:revision>
  <dc:title>Customer Development Presentation</dc:title>
</cp:coreProperties>
</file>